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2.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2" r:id="rId1"/>
    <p:sldMasterId id="2147483767" r:id="rId2"/>
    <p:sldMasterId id="2147483774" r:id="rId3"/>
  </p:sldMasterIdLst>
  <p:notesMasterIdLst>
    <p:notesMasterId r:id="rId38"/>
  </p:notesMasterIdLst>
  <p:sldIdLst>
    <p:sldId id="256" r:id="rId4"/>
    <p:sldId id="452" r:id="rId5"/>
    <p:sldId id="456" r:id="rId6"/>
    <p:sldId id="453" r:id="rId7"/>
    <p:sldId id="454" r:id="rId8"/>
    <p:sldId id="455" r:id="rId9"/>
    <p:sldId id="260" r:id="rId10"/>
    <p:sldId id="261" r:id="rId11"/>
    <p:sldId id="270" r:id="rId12"/>
    <p:sldId id="262" r:id="rId13"/>
    <p:sldId id="322" r:id="rId14"/>
    <p:sldId id="263" r:id="rId15"/>
    <p:sldId id="438" r:id="rId16"/>
    <p:sldId id="268" r:id="rId17"/>
    <p:sldId id="269" r:id="rId18"/>
    <p:sldId id="266" r:id="rId19"/>
    <p:sldId id="403" r:id="rId20"/>
    <p:sldId id="304" r:id="rId21"/>
    <p:sldId id="277" r:id="rId22"/>
    <p:sldId id="439" r:id="rId23"/>
    <p:sldId id="306" r:id="rId24"/>
    <p:sldId id="307" r:id="rId25"/>
    <p:sldId id="309" r:id="rId26"/>
    <p:sldId id="440" r:id="rId27"/>
    <p:sldId id="313" r:id="rId28"/>
    <p:sldId id="442" r:id="rId29"/>
    <p:sldId id="443" r:id="rId30"/>
    <p:sldId id="327" r:id="rId31"/>
    <p:sldId id="328" r:id="rId32"/>
    <p:sldId id="329" r:id="rId33"/>
    <p:sldId id="404" r:id="rId34"/>
    <p:sldId id="287" r:id="rId35"/>
    <p:sldId id="451" r:id="rId36"/>
    <p:sldId id="333" r:id="rId37"/>
  </p:sldIdLst>
  <p:sldSz cx="24384000" cy="13716000"/>
  <p:notesSz cx="6858000" cy="9144000"/>
  <p:embeddedFontLst>
    <p:embeddedFont>
      <p:font typeface="Calibri" panose="020F0502020204030204" pitchFamily="34" charset="0"/>
      <p:regular r:id="rId39"/>
      <p:bold r:id="rId40"/>
      <p:italic r:id="rId41"/>
      <p:boldItalic r:id="rId42"/>
    </p:embeddedFont>
    <p:embeddedFont>
      <p:font typeface="Comfortaa" panose="020F0502020204030204" pitchFamily="34" charset="0"/>
      <p:regular r:id="rId43"/>
      <p:bold r:id="rId44"/>
      <p:italic r:id="rId45"/>
      <p:boldItalic r:id="rId46"/>
    </p:embeddedFont>
    <p:embeddedFont>
      <p:font typeface="Helvetica" pitchFamily="2" charset="0"/>
      <p:regular r:id="rId47"/>
      <p:bold r:id="rId48"/>
      <p:italic r:id="rId49"/>
      <p:boldItalic r:id="rId50"/>
    </p:embeddedFont>
    <p:embeddedFont>
      <p:font typeface="Helvetica Neue" panose="02000503000000020004" pitchFamily="2" charset="0"/>
      <p:regular r:id="rId51"/>
      <p:bold r:id="rId52"/>
      <p:italic r:id="rId53"/>
      <p:boldItalic r:id="rId54"/>
    </p:embeddedFont>
    <p:embeddedFont>
      <p:font typeface="IBM Plex Sans" panose="020B0503050203000203" pitchFamily="34" charset="0"/>
      <p:regular r:id="rId55"/>
      <p:bold r:id="rId56"/>
      <p:italic r:id="rId57"/>
      <p:boldItalic r:id="rId58"/>
    </p:embeddedFont>
    <p:embeddedFont>
      <p:font typeface="Styrene A Bold" pitchFamily="2" charset="77"/>
      <p:bold r:id="rId59"/>
      <p:italic r:id="rId60"/>
      <p:boldItalic r:id="rId61"/>
    </p:embeddedFont>
    <p:embeddedFont>
      <p:font typeface="Styrene A Light" pitchFamily="2" charset="77"/>
      <p:regular r:id="rId62"/>
      <p:italic r:id="rId63"/>
    </p:embeddedFont>
    <p:embeddedFont>
      <p:font typeface="Styrene A Medium" pitchFamily="2" charset="77"/>
      <p:regular r:id="rId64"/>
      <p:italic r:id="rId65"/>
    </p:embeddedFont>
    <p:embeddedFont>
      <p:font typeface="Styrene A Regular" pitchFamily="2" charset="77"/>
      <p:regular r:id="rId66"/>
      <p: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176213-1332-4595-B0EE-1DB817C50628}">
          <p14:sldIdLst>
            <p14:sldId id="256"/>
            <p14:sldId id="452"/>
          </p14:sldIdLst>
        </p14:section>
        <p14:section name="Introduction" id="{49FD914F-6E05-435C-A7E9-D8C9C053C1D9}">
          <p14:sldIdLst>
            <p14:sldId id="456"/>
            <p14:sldId id="453"/>
            <p14:sldId id="454"/>
            <p14:sldId id="455"/>
            <p14:sldId id="260"/>
            <p14:sldId id="261"/>
            <p14:sldId id="270"/>
            <p14:sldId id="262"/>
            <p14:sldId id="322"/>
            <p14:sldId id="263"/>
            <p14:sldId id="438"/>
            <p14:sldId id="268"/>
            <p14:sldId id="269"/>
            <p14:sldId id="266"/>
          </p14:sldIdLst>
        </p14:section>
        <p14:section name="Understand Hedera" id="{2744BCD2-4692-4E2C-8036-1B4F9941694E}">
          <p14:sldIdLst>
            <p14:sldId id="403"/>
          </p14:sldIdLst>
        </p14:section>
        <p14:section name="Start Developing" id="{4F3EA56B-1E0D-4D7E-9184-B9C0D443C78D}">
          <p14:sldIdLst>
            <p14:sldId id="304"/>
            <p14:sldId id="277"/>
            <p14:sldId id="439"/>
            <p14:sldId id="306"/>
            <p14:sldId id="307"/>
            <p14:sldId id="309"/>
            <p14:sldId id="440"/>
            <p14:sldId id="313"/>
            <p14:sldId id="442"/>
            <p14:sldId id="443"/>
            <p14:sldId id="327"/>
            <p14:sldId id="328"/>
            <p14:sldId id="329"/>
            <p14:sldId id="404"/>
            <p14:sldId id="287"/>
            <p14:sldId id="451"/>
          </p14:sldIdLst>
        </p14:section>
        <p14:section name="Resources" id="{BDFFBB24-39AC-4A75-BCA1-A00A7633E025}">
          <p14:sldIdLst>
            <p14:sldId id="333"/>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5" roundtripDataSignature="AMtx7mhCF+kI/cOCCLka6tYxGAlFs8N0O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v Diwakar" initials="" lastIdx="1" clrIdx="0"/>
  <p:cmAuthor id="1" name="Ed Marquez"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3CAD59-B279-4D30-A6C6-FFF4539B82D4}">
  <a:tblStyle styleId="{FB3CAD59-B279-4D30-A6C6-FFF4539B82D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3123550-9D59-4EB0-B76A-D7091F806B6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5" autoAdjust="0"/>
    <p:restoredTop sz="77700" autoAdjust="0"/>
  </p:normalViewPr>
  <p:slideViewPr>
    <p:cSldViewPr snapToGrid="0">
      <p:cViewPr varScale="1">
        <p:scale>
          <a:sx n="42" d="100"/>
          <a:sy n="42" d="100"/>
        </p:scale>
        <p:origin x="1960" y="184"/>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128"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2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126"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12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font" Target="fonts/font19.fntdata"/><Relationship Id="rId12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13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1.fntdata"/><Relationship Id="rId34" Type="http://schemas.openxmlformats.org/officeDocument/2006/relationships/slide" Target="slides/slide31.xml"/><Relationship Id="rId50" Type="http://schemas.openxmlformats.org/officeDocument/2006/relationships/font" Target="fonts/font12.fntdata"/><Relationship Id="rId55" Type="http://schemas.openxmlformats.org/officeDocument/2006/relationships/font" Target="fonts/font17.fntdata"/><Relationship Id="rId125" Type="http://customschemas.google.com/relationships/presentationmetadata" Target="metadata"/><Relationship Id="rId7"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15T15:58:04.156" idx="2">
    <p:pos x="6000" y="0"/>
    <p:text>I tend to follow Assertion-Evidence style closely for presentations. 
A good approach to consider for opening the talk could be:
1) Open with a relevant statistic, curious fact, or a short story (hook) that captures the attention of the audience
2) Then show the title slide to introduce the topic of the talk.</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2-07-15T16:05:14.207" idx="1">
    <p:pos x="6000" y="0"/>
    <p:text>Cover next steps and focus around a specific call to action - like, open a testnet account. 
Would be good to close with a summary slide that brings together all the points you covered.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800" dirty="0">
              <a:solidFill>
                <a:schemeClr val="dk1"/>
              </a:solidFill>
              <a:latin typeface="Comfortaa"/>
              <a:ea typeface="Comfortaa"/>
              <a:cs typeface="Comfortaa"/>
              <a:sym typeface="Comfortaa"/>
            </a:endParaRPr>
          </a:p>
          <a:p>
            <a:r>
              <a:rPr lang="en-US" sz="1800" b="0" dirty="0"/>
              <a:t>Hello everyone, thank you for being here today.</a:t>
            </a:r>
          </a:p>
        </p:txBody>
      </p:sp>
      <p:sp>
        <p:nvSpPr>
          <p:cNvPr id="129" name="Google Shape;1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17999"/>
              </a:lnSpc>
              <a:spcBef>
                <a:spcPts val="0"/>
              </a:spcBef>
              <a:spcAft>
                <a:spcPts val="0"/>
              </a:spcAft>
              <a:buSzPts val="1400"/>
              <a:buFont typeface="Helvetica Neue"/>
              <a:buChar char="-"/>
            </a:pPr>
            <a:endParaRPr lang="en-US" dirty="0">
              <a:latin typeface="Arial" panose="020B0604020202020204" pitchFamily="34" charset="0"/>
              <a:cs typeface="Arial" panose="020B0604020202020204" pitchFamily="34" charset="0"/>
            </a:endParaRPr>
          </a:p>
          <a:p>
            <a:pPr marL="342900" lvl="0" indent="-342900" algn="l" rtl="0">
              <a:lnSpc>
                <a:spcPct val="117999"/>
              </a:lnSpc>
              <a:spcBef>
                <a:spcPts val="0"/>
              </a:spcBef>
              <a:spcAft>
                <a:spcPts val="0"/>
              </a:spcAft>
              <a:buSzPts val="1400"/>
              <a:buFont typeface="Helvetica Neue"/>
              <a:buChar char="-"/>
            </a:pPr>
            <a:r>
              <a:rPr lang="en-US" sz="2400" dirty="0">
                <a:solidFill>
                  <a:schemeClr val="dk1"/>
                </a:solidFill>
                <a:latin typeface="Calibri"/>
                <a:ea typeface="Calibri"/>
                <a:cs typeface="Calibri"/>
                <a:sym typeface="Calibri"/>
              </a:rPr>
              <a:t>At the core of the network, is the Hashgraph consensus, a consensus algorithm and data structure</a:t>
            </a:r>
          </a:p>
          <a:p>
            <a:pPr marL="342900" marR="0" lvl="0" indent="-342900" algn="l" defTabSz="914400" rtl="0" eaLnBrk="1" fontAlgn="auto" latinLnBrk="0" hangingPunct="1">
              <a:lnSpc>
                <a:spcPct val="117999"/>
              </a:lnSpc>
              <a:spcBef>
                <a:spcPts val="0"/>
              </a:spcBef>
              <a:spcAft>
                <a:spcPts val="0"/>
              </a:spcAft>
              <a:buClr>
                <a:srgbClr val="000000"/>
              </a:buClr>
              <a:buSzPts val="1400"/>
              <a:buFont typeface="Helvetica Neue"/>
              <a:buChar char="-"/>
              <a:tabLst/>
              <a:defRPr/>
            </a:pPr>
            <a:r>
              <a:rPr lang="en-US" sz="2400" dirty="0">
                <a:solidFill>
                  <a:schemeClr val="dk1"/>
                </a:solidFill>
              </a:rPr>
              <a:t>Next are the Network services:</a:t>
            </a:r>
          </a:p>
          <a:p>
            <a:pPr marL="342900" lvl="0" indent="-342900" algn="l" rtl="0">
              <a:lnSpc>
                <a:spcPct val="117999"/>
              </a:lnSpc>
              <a:spcBef>
                <a:spcPts val="0"/>
              </a:spcBef>
              <a:spcAft>
                <a:spcPts val="0"/>
              </a:spcAft>
              <a:buSzPts val="1400"/>
              <a:buFont typeface="Helvetica Neue"/>
              <a:buChar char="-"/>
            </a:pPr>
            <a:r>
              <a:rPr lang="en-US" sz="2400" b="1" dirty="0"/>
              <a:t>consensus service</a:t>
            </a:r>
            <a:r>
              <a:rPr lang="en-US" sz="2400" dirty="0"/>
              <a:t> </a:t>
            </a:r>
          </a:p>
          <a:p>
            <a:pPr marL="342900" lvl="0" indent="-342900" algn="l" rtl="0">
              <a:lnSpc>
                <a:spcPct val="117999"/>
              </a:lnSpc>
              <a:spcBef>
                <a:spcPts val="0"/>
              </a:spcBef>
              <a:spcAft>
                <a:spcPts val="0"/>
              </a:spcAft>
              <a:buSzPts val="1400"/>
              <a:buFont typeface="Helvetica Neue"/>
              <a:buChar char="-"/>
            </a:pPr>
            <a:r>
              <a:rPr lang="en-US" sz="2400" b="1" dirty="0"/>
              <a:t>Hedera’s tokenization</a:t>
            </a:r>
            <a:r>
              <a:rPr lang="en-US" sz="2400" dirty="0"/>
              <a:t> service makes it easy to issue native tokens</a:t>
            </a:r>
          </a:p>
          <a:p>
            <a:pPr marL="342900" lvl="0" indent="-342900" algn="l" rtl="0">
              <a:lnSpc>
                <a:spcPct val="117999"/>
              </a:lnSpc>
              <a:spcBef>
                <a:spcPts val="0"/>
              </a:spcBef>
              <a:spcAft>
                <a:spcPts val="0"/>
              </a:spcAft>
              <a:buSzPts val="1400"/>
              <a:buFont typeface="Helvetica Neue"/>
              <a:buChar char="-"/>
            </a:pPr>
            <a:r>
              <a:rPr lang="en-US" sz="2400" b="1" dirty="0">
                <a:solidFill>
                  <a:schemeClr val="dk1"/>
                </a:solidFill>
                <a:latin typeface="Calibri"/>
                <a:ea typeface="Calibri"/>
                <a:cs typeface="Calibri"/>
                <a:sym typeface="Calibri"/>
              </a:rPr>
              <a:t>And EVM-compatible smart contracts </a:t>
            </a:r>
            <a:endParaRPr lang="en-US" dirty="0">
              <a:latin typeface="Arial" panose="020B0604020202020204" pitchFamily="34" charset="0"/>
              <a:cs typeface="Arial" panose="020B0604020202020204" pitchFamily="34" charset="0"/>
            </a:endParaRPr>
          </a:p>
          <a:p>
            <a:pPr marL="342900" lvl="0" indent="-342900" algn="l" rtl="0">
              <a:lnSpc>
                <a:spcPct val="117999"/>
              </a:lnSpc>
              <a:spcBef>
                <a:spcPts val="0"/>
              </a:spcBef>
              <a:spcAft>
                <a:spcPts val="0"/>
              </a:spcAft>
              <a:buSzPts val="1400"/>
              <a:buFont typeface="Helvetica Neue"/>
              <a:buChar char="-"/>
            </a:pPr>
            <a:endParaRPr lang="en-US" dirty="0">
              <a:latin typeface="Arial" panose="020B0604020202020204" pitchFamily="34" charset="0"/>
              <a:cs typeface="Arial" panose="020B0604020202020204" pitchFamily="34" charset="0"/>
            </a:endParaRPr>
          </a:p>
          <a:p>
            <a:pPr marL="457200" lvl="0" indent="-317500" algn="l" rtl="0">
              <a:lnSpc>
                <a:spcPct val="117999"/>
              </a:lnSpc>
              <a:spcBef>
                <a:spcPts val="0"/>
              </a:spcBef>
              <a:spcAft>
                <a:spcPts val="0"/>
              </a:spcAft>
              <a:buSzPts val="1400"/>
              <a:buChar char="-"/>
            </a:pPr>
            <a:r>
              <a:rPr lang="en-US" sz="2400" b="1" dirty="0"/>
              <a:t>Governing council</a:t>
            </a:r>
            <a:r>
              <a:rPr lang="en-US" sz="2400" dirty="0"/>
              <a:t> Is a group of organizations that come together to help make decisions for the network. </a:t>
            </a:r>
          </a:p>
          <a:p>
            <a:pPr marL="457200" lvl="0" indent="-317500" algn="l" rtl="0">
              <a:lnSpc>
                <a:spcPct val="117999"/>
              </a:lnSpc>
              <a:spcBef>
                <a:spcPts val="0"/>
              </a:spcBef>
              <a:spcAft>
                <a:spcPts val="0"/>
              </a:spcAft>
              <a:buSzPts val="1400"/>
              <a:buChar char="-"/>
            </a:pPr>
            <a:r>
              <a:rPr lang="en-US" sz="2400" dirty="0"/>
              <a:t>It is made up of large companies and top universities around the world. </a:t>
            </a:r>
          </a:p>
          <a:p>
            <a:pPr marL="457200" lvl="0" indent="-317500" algn="l" rtl="0">
              <a:lnSpc>
                <a:spcPct val="117999"/>
              </a:lnSpc>
              <a:spcBef>
                <a:spcPts val="0"/>
              </a:spcBef>
              <a:spcAft>
                <a:spcPts val="0"/>
              </a:spcAft>
              <a:buSzPts val="1400"/>
              <a:buChar char="-"/>
            </a:pPr>
            <a:r>
              <a:rPr lang="en-US" sz="2400" dirty="0"/>
              <a:t>It Brings decentralization, transparency, and trust to the governance of the network</a:t>
            </a:r>
          </a:p>
          <a:p>
            <a:pPr marL="457200" lvl="0" indent="-317500" algn="l" rtl="0">
              <a:lnSpc>
                <a:spcPct val="117999"/>
              </a:lnSpc>
              <a:spcBef>
                <a:spcPts val="0"/>
              </a:spcBef>
              <a:spcAft>
                <a:spcPts val="0"/>
              </a:spcAft>
              <a:buSzPts val="1400"/>
              <a:buChar char="-"/>
            </a:pPr>
            <a:r>
              <a:rPr lang="en-US" sz="2400" dirty="0"/>
              <a:t>On top of this foundation, is where apps are built for data integrity, tokenization, decentralized identity, supply chain, payments, and a lot more.</a:t>
            </a:r>
          </a:p>
          <a:p>
            <a:pPr marL="0" lvl="0" indent="0" algn="l" rtl="0">
              <a:lnSpc>
                <a:spcPct val="117999"/>
              </a:lnSpc>
              <a:spcBef>
                <a:spcPts val="0"/>
              </a:spcBef>
              <a:spcAft>
                <a:spcPts val="0"/>
              </a:spcAft>
              <a:buSzPts val="1400"/>
              <a:buNone/>
            </a:pPr>
            <a:endParaRPr dirty="0">
              <a:latin typeface="Arial" panose="020B0604020202020204" pitchFamily="34" charset="0"/>
              <a:cs typeface="Arial" panose="020B0604020202020204" pitchFamily="34" charset="0"/>
            </a:endParaRPr>
          </a:p>
        </p:txBody>
      </p:sp>
      <p:sp>
        <p:nvSpPr>
          <p:cNvPr id="369" name="Google Shape;36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Google Shape;3317;p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Briefly diving into the Governing council </a:t>
            </a:r>
          </a:p>
          <a:p>
            <a:pPr marL="914400" marR="0" lvl="1" indent="-342900" algn="l" defTabSz="914400" rtl="0" eaLnBrk="1" fontAlgn="auto" latinLnBrk="0" hangingPunct="1">
              <a:lnSpc>
                <a:spcPct val="115000"/>
              </a:lnSpc>
              <a:spcBef>
                <a:spcPts val="0"/>
              </a:spcBef>
              <a:spcAft>
                <a:spcPts val="0"/>
              </a:spcAft>
              <a:buClr>
                <a:schemeClr val="dk1"/>
              </a:buClr>
              <a:buSzPts val="1800"/>
              <a:buFont typeface="Calibri"/>
              <a:buChar char="-"/>
              <a:tabLst/>
              <a:defRPr/>
            </a:pPr>
            <a:r>
              <a:rPr lang="en-US" sz="1800" dirty="0">
                <a:solidFill>
                  <a:schemeClr val="dk1"/>
                </a:solidFill>
                <a:latin typeface="Calibri"/>
                <a:ea typeface="Calibri"/>
                <a:cs typeface="Calibri"/>
                <a:sym typeface="Calibri"/>
              </a:rPr>
              <a:t>We have up to  39 organizations from a variety of </a:t>
            </a:r>
            <a:r>
              <a:rPr lang="en-US" sz="1800" b="1" dirty="0">
                <a:solidFill>
                  <a:schemeClr val="dk1"/>
                </a:solidFill>
                <a:latin typeface="Calibri"/>
                <a:ea typeface="Calibri"/>
                <a:cs typeface="Calibri"/>
                <a:sym typeface="Calibri"/>
              </a:rPr>
              <a:t>industries, continents, and countries.</a:t>
            </a:r>
          </a:p>
          <a:p>
            <a:pPr marL="914400" lvl="1" indent="-342900" algn="l" rtl="0">
              <a:lnSpc>
                <a:spcPct val="115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that come together to make feature decisions on the network and the product roadmap</a:t>
            </a:r>
          </a:p>
          <a:p>
            <a:pPr marL="914400" lvl="1" indent="-342900" algn="l" rtl="0">
              <a:lnSpc>
                <a:spcPct val="115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I’d like to highlight that each member is required to run a node, </a:t>
            </a:r>
          </a:p>
          <a:p>
            <a:pPr marL="457200" lvl="0" indent="-374650" algn="l" rtl="0">
              <a:lnSpc>
                <a:spcPct val="115000"/>
              </a:lnSpc>
              <a:spcBef>
                <a:spcPts val="0"/>
              </a:spcBef>
              <a:spcAft>
                <a:spcPts val="0"/>
              </a:spcAft>
              <a:buClr>
                <a:schemeClr val="dk1"/>
              </a:buClr>
              <a:buSzPts val="2300"/>
              <a:buFont typeface="Calibri"/>
              <a:buChar char="-"/>
            </a:pPr>
            <a:r>
              <a:rPr lang="en-US" sz="1700" dirty="0">
                <a:solidFill>
                  <a:schemeClr val="dk1"/>
                </a:solidFill>
                <a:latin typeface="Calibri"/>
                <a:ea typeface="Calibri"/>
                <a:cs typeface="Calibri"/>
                <a:sym typeface="Calibri"/>
              </a:rPr>
              <a:t>They are also diversified through time – meaning they can serve a</a:t>
            </a:r>
            <a:r>
              <a:rPr lang="en-US" sz="1700" dirty="0">
                <a:solidFill>
                  <a:srgbClr val="202124"/>
                </a:solidFill>
                <a:highlight>
                  <a:srgbClr val="FFFFFF"/>
                </a:highlight>
                <a:latin typeface="Calibri"/>
                <a:ea typeface="Calibri"/>
                <a:cs typeface="Calibri"/>
                <a:sym typeface="Calibri"/>
              </a:rPr>
              <a:t> </a:t>
            </a:r>
            <a:r>
              <a:rPr lang="en-US" sz="1700" b="1" dirty="0">
                <a:solidFill>
                  <a:srgbClr val="202124"/>
                </a:solidFill>
                <a:highlight>
                  <a:srgbClr val="FFFFFF"/>
                </a:highlight>
                <a:latin typeface="Calibri"/>
                <a:ea typeface="Calibri"/>
                <a:cs typeface="Calibri"/>
                <a:sym typeface="Calibri"/>
              </a:rPr>
              <a:t>three-year maximum term, with up to two consecutive terms</a:t>
            </a:r>
          </a:p>
          <a:p>
            <a:pPr marL="457200" lvl="0" indent="-374650" algn="l" rtl="0">
              <a:lnSpc>
                <a:spcPct val="115000"/>
              </a:lnSpc>
              <a:spcBef>
                <a:spcPts val="0"/>
              </a:spcBef>
              <a:spcAft>
                <a:spcPts val="0"/>
              </a:spcAft>
              <a:buClr>
                <a:schemeClr val="dk1"/>
              </a:buClr>
              <a:buSzPts val="2300"/>
              <a:buFont typeface="Calibri"/>
              <a:buChar char="-"/>
            </a:pPr>
            <a:r>
              <a:rPr lang="en-US" sz="1700" b="1" dirty="0">
                <a:solidFill>
                  <a:srgbClr val="202124"/>
                </a:solidFill>
                <a:highlight>
                  <a:srgbClr val="FFFFFF"/>
                </a:highlight>
                <a:latin typeface="Calibri"/>
                <a:ea typeface="Calibri"/>
                <a:cs typeface="Calibri"/>
                <a:sym typeface="Calibri"/>
              </a:rPr>
              <a:t>Once their term is up and is is the responsibility of the organization that is departing to find another organization to join making sure that seat is filled</a:t>
            </a:r>
            <a:endParaRPr lang="en-US" sz="2300" b="1" dirty="0">
              <a:solidFill>
                <a:schemeClr val="dk1"/>
              </a:solidFill>
              <a:latin typeface="Calibri"/>
              <a:ea typeface="Calibri"/>
              <a:cs typeface="Calibri"/>
              <a:sym typeface="Calibri"/>
            </a:endParaRPr>
          </a:p>
          <a:p>
            <a:pPr marL="457200" lvl="0" indent="-336550" algn="l" rtl="0">
              <a:lnSpc>
                <a:spcPct val="115000"/>
              </a:lnSpc>
              <a:spcBef>
                <a:spcPts val="0"/>
              </a:spcBef>
              <a:spcAft>
                <a:spcPts val="0"/>
              </a:spcAft>
              <a:buClr>
                <a:srgbClr val="202124"/>
              </a:buClr>
              <a:buSzPts val="1700"/>
              <a:buFont typeface="Calibri"/>
              <a:buChar char="-"/>
            </a:pPr>
            <a:r>
              <a:rPr lang="en-US" sz="1700" dirty="0">
                <a:solidFill>
                  <a:srgbClr val="202124"/>
                </a:solidFill>
                <a:highlight>
                  <a:srgbClr val="FFFFFF"/>
                </a:highlight>
                <a:latin typeface="Calibri"/>
                <a:ea typeface="Calibri"/>
                <a:cs typeface="Calibri"/>
                <a:sym typeface="Calibri"/>
              </a:rPr>
              <a:t>Each member has an equal influence of 1 vote.</a:t>
            </a:r>
          </a:p>
          <a:p>
            <a:pPr marL="457200" lvl="0" indent="-336550" algn="l" rtl="0">
              <a:lnSpc>
                <a:spcPct val="115000"/>
              </a:lnSpc>
              <a:spcBef>
                <a:spcPts val="0"/>
              </a:spcBef>
              <a:spcAft>
                <a:spcPts val="0"/>
              </a:spcAft>
              <a:buClr>
                <a:srgbClr val="202124"/>
              </a:buClr>
              <a:buSzPts val="1700"/>
              <a:buFont typeface="Calibri"/>
              <a:buChar char="-"/>
            </a:pPr>
            <a:endParaRPr lang="en-US" sz="1700" dirty="0">
              <a:solidFill>
                <a:srgbClr val="202124"/>
              </a:solidFill>
              <a:highlight>
                <a:srgbClr val="FFFFFF"/>
              </a:highlight>
              <a:latin typeface="Calibri"/>
              <a:ea typeface="Calibri"/>
              <a:cs typeface="Calibri"/>
              <a:sym typeface="Calibri"/>
            </a:endParaRPr>
          </a:p>
          <a:p>
            <a:pPr marL="457200" lvl="0" indent="-336550" algn="l" rtl="0">
              <a:lnSpc>
                <a:spcPct val="115000"/>
              </a:lnSpc>
              <a:spcBef>
                <a:spcPts val="0"/>
              </a:spcBef>
              <a:spcAft>
                <a:spcPts val="0"/>
              </a:spcAft>
              <a:buClr>
                <a:srgbClr val="202124"/>
              </a:buClr>
              <a:buSzPts val="1700"/>
              <a:buFont typeface="Calibri"/>
              <a:buChar char="-"/>
            </a:pPr>
            <a:r>
              <a:rPr lang="en-US" sz="1700" dirty="0">
                <a:solidFill>
                  <a:srgbClr val="202124"/>
                </a:solidFill>
                <a:highlight>
                  <a:srgbClr val="FFFFFF"/>
                </a:highlight>
                <a:latin typeface="Calibri"/>
                <a:ea typeface="Calibri"/>
                <a:cs typeface="Calibri"/>
                <a:sym typeface="Calibri"/>
              </a:rPr>
              <a:t>It is important to note that there are different levels of decentralization within DLT’s</a:t>
            </a:r>
          </a:p>
        </p:txBody>
      </p:sp>
      <p:sp>
        <p:nvSpPr>
          <p:cNvPr id="3318" name="Google Shape;3318;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ecac3e52a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ecac3e52a_0_3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228600" algn="l" rtl="0">
              <a:spcBef>
                <a:spcPts val="0"/>
              </a:spcBef>
              <a:spcAft>
                <a:spcPts val="0"/>
              </a:spcAft>
              <a:buClr>
                <a:schemeClr val="dk1"/>
              </a:buClr>
              <a:buSzPts val="1400"/>
              <a:buFont typeface="Arial"/>
              <a:buNone/>
            </a:pPr>
            <a:r>
              <a:rPr lang="en-US" sz="1800" dirty="0">
                <a:solidFill>
                  <a:schemeClr val="dk1"/>
                </a:solidFill>
                <a:latin typeface="Arial"/>
                <a:ea typeface="Arial"/>
                <a:cs typeface="Arial"/>
                <a:sym typeface="Arial"/>
              </a:rPr>
              <a:t>In one dimension, they can be permissioned or permissionless. </a:t>
            </a: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r>
              <a:rPr lang="en-US" sz="1800" dirty="0">
                <a:solidFill>
                  <a:schemeClr val="dk1"/>
                </a:solidFill>
                <a:latin typeface="Arial"/>
                <a:ea typeface="Arial"/>
                <a:cs typeface="Arial"/>
                <a:sym typeface="Arial"/>
              </a:rPr>
              <a:t>In the other dimension, they can be public or private. </a:t>
            </a: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r>
              <a:rPr lang="en-US" sz="1800" dirty="0">
                <a:solidFill>
                  <a:schemeClr val="dk1"/>
                </a:solidFill>
                <a:latin typeface="Arial"/>
                <a:ea typeface="Arial"/>
                <a:cs typeface="Arial"/>
                <a:sym typeface="Arial"/>
              </a:rPr>
              <a:t>And any combination of the two, so we end up with these quadrants</a:t>
            </a: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r>
              <a:rPr lang="en-US" sz="1800" b="1" dirty="0">
                <a:solidFill>
                  <a:schemeClr val="dk1"/>
                </a:solidFill>
                <a:latin typeface="Arial"/>
                <a:ea typeface="Arial"/>
                <a:cs typeface="Arial"/>
                <a:sym typeface="Arial"/>
              </a:rPr>
              <a:t>- </a:t>
            </a:r>
            <a:r>
              <a:rPr lang="en-US" sz="1800" dirty="0">
                <a:solidFill>
                  <a:schemeClr val="dk1"/>
                </a:solidFill>
                <a:latin typeface="Arial"/>
                <a:ea typeface="Arial"/>
                <a:cs typeface="Arial"/>
                <a:sym typeface="Arial"/>
              </a:rPr>
              <a:t>Public / Permissionless are highly decentralized. And in today’s landscape those are networks like Bitcoin and Ethereum. </a:t>
            </a: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r>
              <a:rPr lang="en-US" sz="1800" u="sng" dirty="0">
                <a:solidFill>
                  <a:schemeClr val="dk1"/>
                </a:solidFill>
                <a:latin typeface="Arial"/>
                <a:ea typeface="Arial"/>
                <a:cs typeface="Arial"/>
                <a:sym typeface="Arial"/>
              </a:rPr>
              <a:t>Public</a:t>
            </a:r>
            <a:r>
              <a:rPr lang="en-US" sz="1800" dirty="0">
                <a:solidFill>
                  <a:schemeClr val="dk1"/>
                </a:solidFill>
                <a:latin typeface="Arial"/>
                <a:ea typeface="Arial"/>
                <a:cs typeface="Arial"/>
                <a:sym typeface="Arial"/>
              </a:rPr>
              <a:t> means that anyone can build applications on the network, and </a:t>
            </a:r>
            <a:r>
              <a:rPr lang="en-US" sz="1800" u="sng" dirty="0">
                <a:solidFill>
                  <a:schemeClr val="dk1"/>
                </a:solidFill>
                <a:latin typeface="Arial"/>
                <a:ea typeface="Arial"/>
                <a:cs typeface="Arial"/>
                <a:sym typeface="Arial"/>
              </a:rPr>
              <a:t>permissionless</a:t>
            </a:r>
            <a:r>
              <a:rPr lang="en-US" sz="1800" dirty="0">
                <a:solidFill>
                  <a:schemeClr val="dk1"/>
                </a:solidFill>
                <a:latin typeface="Arial"/>
                <a:ea typeface="Arial"/>
                <a:cs typeface="Arial"/>
                <a:sym typeface="Arial"/>
              </a:rPr>
              <a:t> means that anyone can run a network node. </a:t>
            </a: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r>
              <a:rPr lang="en-US" sz="1800" b="1" dirty="0">
                <a:solidFill>
                  <a:schemeClr val="dk1"/>
                </a:solidFill>
                <a:latin typeface="Arial"/>
                <a:ea typeface="Arial"/>
                <a:cs typeface="Arial"/>
                <a:sym typeface="Arial"/>
              </a:rPr>
              <a:t>- </a:t>
            </a:r>
            <a:r>
              <a:rPr lang="en-US" sz="1800" dirty="0">
                <a:solidFill>
                  <a:schemeClr val="dk1"/>
                </a:solidFill>
                <a:latin typeface="Arial"/>
                <a:ea typeface="Arial"/>
                <a:cs typeface="Arial"/>
                <a:sym typeface="Arial"/>
              </a:rPr>
              <a:t>There are Public / Permissioned networks, that’s where Hedera falls. Anyone can build applications on the network, but the nodes that constitute the network have to be invited to join.</a:t>
            </a: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r>
              <a:rPr lang="en-US" sz="1800" b="1" dirty="0">
                <a:solidFill>
                  <a:schemeClr val="dk1"/>
                </a:solidFill>
                <a:latin typeface="Arial"/>
                <a:ea typeface="Arial"/>
                <a:cs typeface="Arial"/>
                <a:sym typeface="Arial"/>
              </a:rPr>
              <a:t>- </a:t>
            </a:r>
            <a:r>
              <a:rPr lang="en-US" sz="1800" dirty="0">
                <a:solidFill>
                  <a:schemeClr val="dk1"/>
                </a:solidFill>
                <a:latin typeface="Arial"/>
                <a:ea typeface="Arial"/>
                <a:cs typeface="Arial"/>
                <a:sym typeface="Arial"/>
              </a:rPr>
              <a:t>In Private / Permissionless networks, the nodes can join freely and anonymously – that’s the permissionless part. </a:t>
            </a: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r>
              <a:rPr lang="en-US" sz="1800" dirty="0">
                <a:solidFill>
                  <a:schemeClr val="dk1"/>
                </a:solidFill>
                <a:latin typeface="Arial"/>
                <a:ea typeface="Arial"/>
                <a:cs typeface="Arial"/>
                <a:sym typeface="Arial"/>
              </a:rPr>
              <a:t>But, the applications deployed in production have to be invited to join the network – that’s the private aspect. </a:t>
            </a: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r>
              <a:rPr lang="en-US" sz="1800" b="1" dirty="0">
                <a:solidFill>
                  <a:schemeClr val="dk1"/>
                </a:solidFill>
                <a:latin typeface="Arial"/>
                <a:ea typeface="Arial"/>
                <a:cs typeface="Arial"/>
                <a:sym typeface="Arial"/>
              </a:rPr>
              <a:t>- </a:t>
            </a:r>
            <a:r>
              <a:rPr lang="en-US" sz="1800" dirty="0">
                <a:solidFill>
                  <a:schemeClr val="dk1"/>
                </a:solidFill>
                <a:latin typeface="Arial"/>
                <a:ea typeface="Arial"/>
                <a:cs typeface="Arial"/>
                <a:sym typeface="Arial"/>
              </a:rPr>
              <a:t>Finally, Private / Permissioned networks offer the least decentralization because the applications and network nodes running those applications must be invited to join the network and provide some form of identification.</a:t>
            </a:r>
            <a:endParaRPr sz="1800" dirty="0">
              <a:solidFill>
                <a:schemeClr val="dk1"/>
              </a:solidFill>
              <a:latin typeface="Arial"/>
              <a:ea typeface="Arial"/>
              <a:cs typeface="Arial"/>
              <a:sym typeface="Arial"/>
            </a:endParaRPr>
          </a:p>
          <a:p>
            <a:pPr marL="457200" lvl="0" indent="-228600" algn="l" rtl="0">
              <a:spcBef>
                <a:spcPts val="0"/>
              </a:spcBef>
              <a:spcAft>
                <a:spcPts val="0"/>
              </a:spcAft>
              <a:buNone/>
            </a:pPr>
            <a:endParaRPr sz="1800" dirty="0">
              <a:solidFill>
                <a:schemeClr val="dk1"/>
              </a:solidFill>
              <a:latin typeface="Arial"/>
              <a:ea typeface="Arial"/>
              <a:cs typeface="Arial"/>
              <a:sym typeface="Arial"/>
            </a:endParaRPr>
          </a:p>
          <a:p>
            <a:pPr marL="457200" lvl="0" indent="-228600" algn="l" rtl="0">
              <a:spcBef>
                <a:spcPts val="0"/>
              </a:spcBef>
              <a:spcAft>
                <a:spcPts val="0"/>
              </a:spcAft>
              <a:buClr>
                <a:schemeClr val="dk1"/>
              </a:buClr>
              <a:buSzPts val="1400"/>
              <a:buFont typeface="Arial"/>
              <a:buNone/>
            </a:pPr>
            <a:r>
              <a:rPr lang="en-US" sz="1800" dirty="0">
                <a:solidFill>
                  <a:schemeClr val="dk1"/>
                </a:solidFill>
                <a:latin typeface="Arial"/>
                <a:ea typeface="Arial"/>
                <a:cs typeface="Arial"/>
                <a:sym typeface="Arial"/>
              </a:rPr>
              <a:t>Hedera:</a:t>
            </a:r>
            <a:endParaRPr sz="1800" dirty="0">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Char char="-"/>
            </a:pPr>
            <a:r>
              <a:rPr lang="en-US" sz="1800" dirty="0">
                <a:solidFill>
                  <a:schemeClr val="dk1"/>
                </a:solidFill>
                <a:latin typeface="Arial"/>
                <a:ea typeface="Arial"/>
                <a:cs typeface="Arial"/>
                <a:sym typeface="Arial"/>
              </a:rPr>
              <a:t>Currently, just to give you an idea, Hedera is a Public / Permissioned network, where anyone can deploy applications. However, the network nodes do have to be known and invited. </a:t>
            </a:r>
            <a:endParaRPr sz="1800" dirty="0">
              <a:solidFill>
                <a:schemeClr val="dk1"/>
              </a:solidFill>
              <a:latin typeface="Arial"/>
              <a:ea typeface="Arial"/>
              <a:cs typeface="Arial"/>
              <a:sym typeface="Arial"/>
            </a:endParaRPr>
          </a:p>
          <a:p>
            <a:pPr marL="457200" lvl="0" indent="0" algn="l" rtl="0">
              <a:spcBef>
                <a:spcPts val="0"/>
              </a:spcBef>
              <a:spcAft>
                <a:spcPts val="0"/>
              </a:spcAft>
              <a:buNone/>
            </a:pPr>
            <a:endParaRPr sz="1800" dirty="0">
              <a:solidFill>
                <a:schemeClr val="dk1"/>
              </a:solidFill>
              <a:latin typeface="Arial"/>
              <a:ea typeface="Arial"/>
              <a:cs typeface="Arial"/>
              <a:sym typeface="Arial"/>
            </a:endParaRPr>
          </a:p>
          <a:p>
            <a:r>
              <a:rPr lang="en-US" sz="1800" b="0" i="0" u="none" dirty="0">
                <a:latin typeface="Arial" panose="020B0604020202020204" pitchFamily="34" charset="0"/>
                <a:cs typeface="Arial" panose="020B0604020202020204" pitchFamily="34" charset="0"/>
              </a:rPr>
              <a:t>We’re on the path to becoming Public / Permissionless – this is our path to decentralization</a:t>
            </a:r>
            <a:endParaRPr lang="en-US" sz="1800" b="0" i="0" dirty="0">
              <a:latin typeface="Arial" panose="020B0604020202020204" pitchFamily="34" charset="0"/>
              <a:cs typeface="Arial" panose="020B0604020202020204" pitchFamily="34" charset="0"/>
            </a:endParaRPr>
          </a:p>
          <a:p>
            <a:pPr marL="457200" lvl="0" indent="-228600" algn="l" rtl="0">
              <a:spcBef>
                <a:spcPts val="0"/>
              </a:spcBef>
              <a:spcAft>
                <a:spcPts val="0"/>
              </a:spcAft>
              <a:buClr>
                <a:schemeClr val="dk1"/>
              </a:buClr>
              <a:buSzPts val="1400"/>
              <a:buFont typeface="Arial"/>
              <a:buNone/>
            </a:pPr>
            <a:endParaRPr sz="1800" dirty="0">
              <a:solidFill>
                <a:schemeClr val="dk1"/>
              </a:solidFill>
              <a:latin typeface="Arial"/>
              <a:ea typeface="Arial"/>
              <a:cs typeface="Arial"/>
              <a:sym typeface="Arial"/>
            </a:endParaRPr>
          </a:p>
          <a:p>
            <a:pPr marL="457200" lvl="0" indent="-228600" algn="l" rtl="0">
              <a:spcBef>
                <a:spcPts val="0"/>
              </a:spcBef>
              <a:spcAft>
                <a:spcPts val="0"/>
              </a:spcAft>
              <a:buNone/>
            </a:pPr>
            <a:r>
              <a:rPr lang="en-US" b="1" dirty="0">
                <a:solidFill>
                  <a:schemeClr val="dk1"/>
                </a:solidFill>
              </a:rPr>
              <a:t>Check Understanding</a:t>
            </a:r>
            <a:r>
              <a:rPr lang="en-US" dirty="0">
                <a:solidFill>
                  <a:schemeClr val="dk1"/>
                </a:solidFill>
              </a:rPr>
              <a:t>:</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What is the difference between permissioned &amp; permissionless networks?</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Can anyone deploy an application to a private network?</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What type of network is Hedera?</a:t>
            </a:r>
            <a:endParaRPr dirty="0">
              <a:solidFill>
                <a:schemeClr val="dk1"/>
              </a:solidFill>
            </a:endParaRPr>
          </a:p>
          <a:p>
            <a:pPr marL="0" lvl="0" indent="0" algn="l" rtl="0">
              <a:spcBef>
                <a:spcPts val="0"/>
              </a:spcBef>
              <a:spcAft>
                <a:spcPts val="0"/>
              </a:spcAft>
              <a:buNone/>
            </a:pPr>
            <a:endParaRPr sz="1800" dirty="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3d086fb472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g13d086fb472_0_10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b="1" dirty="0">
                <a:solidFill>
                  <a:schemeClr val="dk1"/>
                </a:solidFill>
                <a:latin typeface="Calibri"/>
                <a:ea typeface="Calibri"/>
                <a:cs typeface="Calibri"/>
                <a:sym typeface="Calibri"/>
              </a:rPr>
              <a:t>First Phase: </a:t>
            </a:r>
            <a:r>
              <a:rPr lang="en-US" sz="2400" dirty="0">
                <a:solidFill>
                  <a:schemeClr val="dk1"/>
                </a:solidFill>
                <a:latin typeface="Calibri"/>
                <a:ea typeface="Calibri"/>
                <a:cs typeface="Calibri"/>
                <a:sym typeface="Calibri"/>
              </a:rPr>
              <a:t>The first phase happens with the Governing Council.</a:t>
            </a:r>
          </a:p>
          <a:p>
            <a:pPr marL="0" lvl="0" indent="0" algn="l" rtl="0">
              <a:lnSpc>
                <a:spcPct val="115000"/>
              </a:lnSpc>
              <a:spcBef>
                <a:spcPts val="0"/>
              </a:spcBef>
              <a:spcAft>
                <a:spcPts val="0"/>
              </a:spcAft>
              <a:buClr>
                <a:schemeClr val="dk1"/>
              </a:buClr>
              <a:buSzPts val="1100"/>
              <a:buFont typeface="Arial"/>
              <a:buNone/>
            </a:pPr>
            <a:endParaRPr lang="en-US" sz="24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Calibri"/>
                <a:ea typeface="Calibri"/>
                <a:cs typeface="Calibri"/>
                <a:sym typeface="Calibri"/>
              </a:rPr>
              <a:t>We have reputable companies and universities operating the network in all continents (except Antarctica) and they’re changing over time.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3d086fb472_0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g13d086fb472_0_11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b="1" dirty="0">
                <a:solidFill>
                  <a:schemeClr val="dk1"/>
                </a:solidFill>
                <a:latin typeface="Calibri"/>
                <a:ea typeface="Calibri"/>
                <a:cs typeface="Calibri"/>
                <a:sym typeface="Calibri"/>
              </a:rPr>
              <a:t>Second Phase:</a:t>
            </a:r>
            <a:r>
              <a:rPr lang="en-US" sz="1800" dirty="0">
                <a:solidFill>
                  <a:schemeClr val="dk1"/>
                </a:solidFill>
                <a:latin typeface="Calibri"/>
                <a:ea typeface="Calibri"/>
                <a:cs typeface="Calibri"/>
                <a:sym typeface="Calibri"/>
              </a:rPr>
              <a:t> Opens the network to community nodes, where everyone knows who they are</a:t>
            </a:r>
            <a:endParaRPr sz="18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800" b="1" dirty="0">
                <a:solidFill>
                  <a:schemeClr val="dk1"/>
                </a:solidFill>
                <a:latin typeface="Calibri"/>
                <a:ea typeface="Calibri"/>
                <a:cs typeface="Calibri"/>
                <a:sym typeface="Calibri"/>
              </a:rPr>
              <a:t>Staking</a:t>
            </a:r>
            <a:r>
              <a:rPr lang="en-US" sz="1800" dirty="0">
                <a:solidFill>
                  <a:schemeClr val="dk1"/>
                </a:solidFill>
                <a:latin typeface="Calibri"/>
                <a:ea typeface="Calibri"/>
                <a:cs typeface="Calibri"/>
                <a:sym typeface="Calibri"/>
              </a:rPr>
              <a:t>: A couple of weeks ago we introduced staking.  This is very exciting because staking has now enabled a mechanism for the community to use to contribute to consensus. Opening that up even more with community nodes which will be coming soon.</a:t>
            </a:r>
            <a:endParaRPr sz="1800" dirty="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3d086fb472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g13d086fb472_0_12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b="1" dirty="0">
                <a:solidFill>
                  <a:schemeClr val="dk1"/>
                </a:solidFill>
                <a:latin typeface="Calibri"/>
                <a:ea typeface="Calibri"/>
                <a:cs typeface="Calibri"/>
                <a:sym typeface="Calibri"/>
              </a:rPr>
              <a:t>And Phase 3: </a:t>
            </a:r>
            <a:r>
              <a:rPr lang="en-US" sz="1800" dirty="0">
                <a:solidFill>
                  <a:schemeClr val="dk1"/>
                </a:solidFill>
                <a:latin typeface="Calibri"/>
                <a:ea typeface="Calibri"/>
                <a:cs typeface="Calibri"/>
                <a:sym typeface="Calibri"/>
              </a:rPr>
              <a:t>Opens the network to anonymous nodes where anyone can run a node and contribute to the consensus which represents the network in it’s most decentralized state.</a:t>
            </a:r>
          </a:p>
          <a:p>
            <a:pPr marL="0" lvl="0" indent="0" algn="l" rtl="0">
              <a:lnSpc>
                <a:spcPct val="115000"/>
              </a:lnSpc>
              <a:spcBef>
                <a:spcPts val="0"/>
              </a:spcBef>
              <a:spcAft>
                <a:spcPts val="0"/>
              </a:spcAft>
              <a:buClr>
                <a:schemeClr val="dk1"/>
              </a:buClr>
              <a:buSzPts val="1100"/>
              <a:buFont typeface="Arial"/>
              <a:buNone/>
            </a:pPr>
            <a:r>
              <a:rPr lang="en-US" sz="1800" dirty="0">
                <a:solidFill>
                  <a:schemeClr val="dk1"/>
                </a:solidFill>
                <a:latin typeface="Calibri"/>
                <a:ea typeface="Calibri"/>
                <a:cs typeface="Calibri"/>
                <a:sym typeface="Calibri"/>
              </a:rPr>
              <a:t>Transition: The network continues to grow in use cases…</a:t>
            </a:r>
            <a:endParaRPr sz="1800" dirty="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4" name="Google Shape;67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chemeClr val="dk1"/>
              </a:buClr>
              <a:buSzPts val="1800"/>
              <a:buFont typeface="Calibri"/>
              <a:buChar char="-"/>
            </a:pPr>
            <a:r>
              <a:rPr lang="en-US" sz="2400" dirty="0">
                <a:solidFill>
                  <a:schemeClr val="dk1"/>
                </a:solidFill>
                <a:latin typeface="Calibri"/>
                <a:ea typeface="Calibri"/>
                <a:cs typeface="Calibri"/>
                <a:sym typeface="Calibri"/>
              </a:rPr>
              <a:t>With over 14,000 developers attending global hackathons, meetups, and in discord </a:t>
            </a:r>
          </a:p>
          <a:p>
            <a:pPr marL="457200" lvl="0" indent="-342900" algn="l" rtl="0">
              <a:lnSpc>
                <a:spcPct val="115000"/>
              </a:lnSpc>
              <a:spcBef>
                <a:spcPts val="0"/>
              </a:spcBef>
              <a:spcAft>
                <a:spcPts val="0"/>
              </a:spcAft>
              <a:buClr>
                <a:schemeClr val="dk1"/>
              </a:buClr>
              <a:buSzPts val="1800"/>
              <a:buFont typeface="Calibri"/>
              <a:buChar char="-"/>
            </a:pPr>
            <a:r>
              <a:rPr lang="en-US" sz="2400" dirty="0">
                <a:solidFill>
                  <a:schemeClr val="dk1"/>
                </a:solidFill>
                <a:latin typeface="Calibri"/>
                <a:ea typeface="Calibri"/>
                <a:cs typeface="Calibri"/>
                <a:sym typeface="Calibri"/>
              </a:rPr>
              <a:t>there have been over 1 mil total accounts on </a:t>
            </a:r>
            <a:r>
              <a:rPr lang="en-US" sz="2400" dirty="0" err="1">
                <a:solidFill>
                  <a:schemeClr val="dk1"/>
                </a:solidFill>
                <a:latin typeface="Calibri"/>
                <a:ea typeface="Calibri"/>
                <a:cs typeface="Calibri"/>
                <a:sym typeface="Calibri"/>
              </a:rPr>
              <a:t>mainnet</a:t>
            </a:r>
            <a:r>
              <a:rPr lang="en-US" sz="2400" dirty="0">
                <a:solidFill>
                  <a:schemeClr val="dk1"/>
                </a:solidFill>
                <a:latin typeface="Calibri"/>
                <a:ea typeface="Calibri"/>
                <a:cs typeface="Calibri"/>
                <a:sym typeface="Calibri"/>
              </a:rPr>
              <a:t> and there have been a good variety of uses cases by individuals and smaller teams.</a:t>
            </a:r>
          </a:p>
          <a:p>
            <a:pPr marL="0" lvl="0" indent="0" algn="l" rtl="0">
              <a:lnSpc>
                <a:spcPct val="117999"/>
              </a:lnSpc>
              <a:spcBef>
                <a:spcPts val="0"/>
              </a:spcBef>
              <a:spcAft>
                <a:spcPts val="0"/>
              </a:spcAft>
              <a:buSzPts val="1400"/>
              <a:buNone/>
            </a:pPr>
            <a:r>
              <a:rPr lang="en-US" dirty="0"/>
              <a:t>Let’s dive into the network services that developers use in order to create use cases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000" dirty="0">
                <a:solidFill>
                  <a:schemeClr val="dk1"/>
                </a:solidFill>
                <a:latin typeface="Calibri"/>
                <a:ea typeface="Calibri"/>
                <a:cs typeface="Calibri"/>
                <a:sym typeface="Calibri"/>
              </a:rPr>
              <a:t>Let’s dive a bit deeper into </a:t>
            </a:r>
            <a:r>
              <a:rPr lang="en-US" dirty="0">
                <a:latin typeface="Arial" panose="020B0604020202020204" pitchFamily="34" charset="0"/>
                <a:cs typeface="Arial" panose="020B0604020202020204" pitchFamily="34" charset="0"/>
              </a:rPr>
              <a:t>how the Hedera network functions</a:t>
            </a:r>
          </a:p>
        </p:txBody>
      </p:sp>
    </p:spTree>
    <p:extLst>
      <p:ext uri="{BB962C8B-B14F-4D97-AF65-F5344CB8AC3E}">
        <p14:creationId xmlns:p14="http://schemas.microsoft.com/office/powerpoint/2010/main" val="2450070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1"/>
        <p:cNvGrpSpPr/>
        <p:nvPr/>
      </p:nvGrpSpPr>
      <p:grpSpPr>
        <a:xfrm>
          <a:off x="0" y="0"/>
          <a:ext cx="0" cy="0"/>
          <a:chOff x="0" y="0"/>
          <a:chExt cx="0" cy="0"/>
        </a:xfrm>
      </p:grpSpPr>
      <p:sp>
        <p:nvSpPr>
          <p:cNvPr id="3122" name="Google Shape;3122;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571500" marR="0" lvl="0" indent="-342900" algn="l" defTabSz="914400" rtl="0" eaLnBrk="1" fontAlgn="auto" latinLnBrk="0" hangingPunct="1">
              <a:lnSpc>
                <a:spcPct val="117999"/>
              </a:lnSpc>
              <a:spcBef>
                <a:spcPts val="0"/>
              </a:spcBef>
              <a:spcAft>
                <a:spcPts val="0"/>
              </a:spcAft>
              <a:buClr>
                <a:srgbClr val="000000"/>
              </a:buClr>
              <a:buSzPts val="1400"/>
              <a:buFontTx/>
              <a:buChar char="-"/>
              <a:tabLst/>
              <a:defRPr/>
            </a:pPr>
            <a:r>
              <a:rPr lang="en-US" b="0" dirty="0">
                <a:latin typeface="Arial" panose="020B0604020202020204" pitchFamily="34" charset="0"/>
                <a:cs typeface="Arial" panose="020B0604020202020204" pitchFamily="34" charset="0"/>
              </a:rPr>
              <a:t>we are going to focus on these 3 services: Consensus, Token, and Smart Contract</a:t>
            </a:r>
          </a:p>
          <a:p>
            <a:pPr marL="571500" marR="0" lvl="0" indent="-342900" algn="l" defTabSz="914400" rtl="0" eaLnBrk="1" fontAlgn="auto" latinLnBrk="0" hangingPunct="1">
              <a:lnSpc>
                <a:spcPct val="117999"/>
              </a:lnSpc>
              <a:spcBef>
                <a:spcPts val="0"/>
              </a:spcBef>
              <a:spcAft>
                <a:spcPts val="0"/>
              </a:spcAft>
              <a:buClr>
                <a:srgbClr val="000000"/>
              </a:buClr>
              <a:buSzPts val="1400"/>
              <a:buFontTx/>
              <a:buChar char="-"/>
              <a:tabLst/>
              <a:defRPr/>
            </a:pPr>
            <a:r>
              <a:rPr lang="en-US" sz="2400" dirty="0">
                <a:solidFill>
                  <a:schemeClr val="dk1"/>
                </a:solidFill>
                <a:latin typeface="Calibri"/>
                <a:ea typeface="Calibri"/>
                <a:cs typeface="Calibri"/>
                <a:sym typeface="Calibri"/>
              </a:rPr>
              <a:t>Network services are available through our SDK’s</a:t>
            </a:r>
            <a:endParaRPr lang="en-US" b="1" dirty="0">
              <a:latin typeface="Arial" panose="020B0604020202020204" pitchFamily="34" charset="0"/>
              <a:cs typeface="Arial" panose="020B0604020202020204" pitchFamily="34" charset="0"/>
            </a:endParaRPr>
          </a:p>
          <a:p>
            <a:pPr marL="0" lvl="0" indent="0" algn="l" rtl="0">
              <a:lnSpc>
                <a:spcPct val="117999"/>
              </a:lnSpc>
              <a:spcBef>
                <a:spcPts val="0"/>
              </a:spcBef>
              <a:spcAft>
                <a:spcPts val="0"/>
              </a:spcAft>
              <a:buSzPts val="1400"/>
              <a:buNone/>
            </a:pPr>
            <a:endParaRPr dirty="0"/>
          </a:p>
        </p:txBody>
      </p:sp>
      <p:sp>
        <p:nvSpPr>
          <p:cNvPr id="3123" name="Google Shape;3123;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3f8773ec2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3f8773ec23_0_1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dirty="0"/>
              <a:t>In the following languages: Java, </a:t>
            </a:r>
            <a:r>
              <a:rPr lang="en-US" dirty="0" err="1"/>
              <a:t>Javascript</a:t>
            </a:r>
            <a:r>
              <a:rPr lang="en-US" dirty="0"/>
              <a:t>, and Go. </a:t>
            </a:r>
            <a:endParaRPr dirty="0"/>
          </a:p>
          <a:p>
            <a:pPr marL="914400" lvl="1" indent="-317500" algn="l" rtl="0">
              <a:spcBef>
                <a:spcPts val="0"/>
              </a:spcBef>
              <a:spcAft>
                <a:spcPts val="0"/>
              </a:spcAft>
              <a:buSzPts val="1400"/>
              <a:buChar char="-"/>
            </a:pPr>
            <a:r>
              <a:rPr lang="en-US" dirty="0"/>
              <a:t> In addition we have an awesome community who have authored an SDK for </a:t>
            </a:r>
            <a:r>
              <a:rPr lang="en-US" dirty="0" err="1"/>
              <a:t>.Net</a:t>
            </a:r>
            <a:r>
              <a:rPr lang="en-US" dirty="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3fe809c34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g13fe809c34c_0_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Clr>
                <a:schemeClr val="dk1"/>
              </a:buClr>
              <a:buSzPts val="1400"/>
              <a:buFont typeface="Calibri"/>
              <a:buChar char="-"/>
            </a:pPr>
            <a:r>
              <a:rPr lang="en-US" dirty="0">
                <a:solidFill>
                  <a:schemeClr val="dk1"/>
                </a:solidFill>
                <a:latin typeface="+mn-lt"/>
                <a:ea typeface="Calibri"/>
                <a:cs typeface="Calibri"/>
                <a:sym typeface="Calibri"/>
              </a:rPr>
              <a:t>Hello everyone, my name is Abi Castro and I </a:t>
            </a:r>
            <a:r>
              <a:rPr lang="en-US" dirty="0" err="1">
                <a:solidFill>
                  <a:schemeClr val="dk1"/>
                </a:solidFill>
                <a:latin typeface="+mn-lt"/>
                <a:ea typeface="Calibri"/>
                <a:cs typeface="Calibri"/>
                <a:sym typeface="Calibri"/>
              </a:rPr>
              <a:t>looove</a:t>
            </a:r>
            <a:r>
              <a:rPr lang="en-US" dirty="0">
                <a:solidFill>
                  <a:schemeClr val="dk1"/>
                </a:solidFill>
                <a:latin typeface="+mn-lt"/>
                <a:ea typeface="Calibri"/>
                <a:cs typeface="Calibri"/>
                <a:sym typeface="Calibri"/>
              </a:rPr>
              <a:t> animals. Specifically dogs. I love them so much I’ve convinced my </a:t>
            </a:r>
            <a:r>
              <a:rPr lang="en-US" dirty="0" err="1">
                <a:solidFill>
                  <a:schemeClr val="dk1"/>
                </a:solidFill>
                <a:latin typeface="+mn-lt"/>
                <a:ea typeface="Calibri"/>
                <a:cs typeface="Calibri"/>
                <a:sym typeface="Calibri"/>
              </a:rPr>
              <a:t>fiance</a:t>
            </a:r>
            <a:r>
              <a:rPr lang="en-US" dirty="0">
                <a:solidFill>
                  <a:schemeClr val="dk1"/>
                </a:solidFill>
                <a:latin typeface="+mn-lt"/>
                <a:ea typeface="Calibri"/>
                <a:cs typeface="Calibri"/>
                <a:sym typeface="Calibri"/>
              </a:rPr>
              <a:t> to let me have four.</a:t>
            </a:r>
            <a:endParaRPr dirty="0">
              <a:solidFill>
                <a:schemeClr val="dk1"/>
              </a:solidFill>
              <a:latin typeface="+mn-lt"/>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endParaRPr dirty="0">
              <a:solidFill>
                <a:schemeClr val="dk1"/>
              </a:solidFill>
              <a:latin typeface="+mn-lt"/>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US" dirty="0">
                <a:solidFill>
                  <a:schemeClr val="dk1"/>
                </a:solidFill>
                <a:latin typeface="+mn-lt"/>
                <a:ea typeface="Calibri"/>
                <a:cs typeface="Calibri"/>
                <a:sym typeface="Calibri"/>
              </a:rPr>
              <a:t>I value maintaining </a:t>
            </a:r>
            <a:r>
              <a:rPr lang="en-US" dirty="0">
                <a:solidFill>
                  <a:schemeClr val="dk1"/>
                </a:solidFill>
                <a:highlight>
                  <a:srgbClr val="FFFFFF"/>
                </a:highlight>
                <a:latin typeface="+mn-lt"/>
                <a:ea typeface="Calibri"/>
                <a:cs typeface="Calibri"/>
                <a:sym typeface="Calibri"/>
              </a:rPr>
              <a:t>the integrity of natural systems and am proud to be a developer evangelist for Hedera, the greenest, most used, and sustainable  public ledger for the decentralized economy..</a:t>
            </a:r>
            <a:endParaRPr dirty="0">
              <a:latin typeface="+mn-lt"/>
            </a:endParaRPr>
          </a:p>
          <a:p>
            <a:pPr marL="45720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000" dirty="0">
                <a:highlight>
                  <a:srgbClr val="FFFFFF"/>
                </a:highlight>
                <a:latin typeface="+mn-lt"/>
              </a:rPr>
              <a:t>As a previous full-stack software engineer, I enjoy the </a:t>
            </a:r>
            <a:r>
              <a:rPr lang="en-US" sz="2000" dirty="0">
                <a:highlight>
                  <a:srgbClr val="FFFFFF"/>
                </a:highlight>
                <a:latin typeface="+mn-lt"/>
                <a:cs typeface="Arial Hebrew" pitchFamily="2" charset="-79"/>
              </a:rPr>
              <a:t>opportunity</a:t>
            </a:r>
            <a:r>
              <a:rPr lang="en-US" sz="2000" dirty="0">
                <a:highlight>
                  <a:srgbClr val="FFFFFF"/>
                </a:highlight>
                <a:latin typeface="+mn-lt"/>
              </a:rPr>
              <a:t> to connect with developers and facilitate transparent conversations around preconceived ideas–often stirring a re-imagining of what is possible.</a:t>
            </a:r>
          </a:p>
          <a:p>
            <a:pPr marL="45720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endParaRPr lang="en-US" sz="2400" b="0" dirty="0">
              <a:highlight>
                <a:srgbClr val="FFFFFF"/>
              </a:highlight>
            </a:endParaRPr>
          </a:p>
          <a:p>
            <a:pPr marL="45720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400" b="0" dirty="0">
                <a:highlight>
                  <a:srgbClr val="FFFFFF"/>
                </a:highlight>
              </a:rPr>
              <a:t>Title for todays workshop is: Build Scalable Web3 Applications on Hedera</a:t>
            </a:r>
          </a:p>
          <a:p>
            <a:pPr marL="457200" lvl="0" indent="0" algn="l" rtl="0">
              <a:lnSpc>
                <a:spcPct val="117999"/>
              </a:lnSpc>
              <a:spcBef>
                <a:spcPts val="0"/>
              </a:spcBef>
              <a:spcAft>
                <a:spcPts val="0"/>
              </a:spcAft>
              <a:buNone/>
            </a:pPr>
            <a:endParaRPr dirty="0">
              <a:latin typeface="+mn-l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6"/>
        <p:cNvGrpSpPr/>
        <p:nvPr/>
      </p:nvGrpSpPr>
      <p:grpSpPr>
        <a:xfrm>
          <a:off x="0" y="0"/>
          <a:ext cx="0" cy="0"/>
          <a:chOff x="0" y="0"/>
          <a:chExt cx="0" cy="0"/>
        </a:xfrm>
      </p:grpSpPr>
      <p:sp>
        <p:nvSpPr>
          <p:cNvPr id="3177" name="Google Shape;3177;p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dirty="0">
                <a:latin typeface="+mj-lt"/>
              </a:rPr>
              <a:t>Let’s start with the Consensus Service: </a:t>
            </a:r>
            <a:r>
              <a:rPr lang="en-US" sz="2400" dirty="0">
                <a:latin typeface="+mj-lt"/>
              </a:rPr>
              <a:t>a topic-based publish-subscribe </a:t>
            </a:r>
            <a:r>
              <a:rPr lang="en-US" sz="2400" dirty="0" err="1">
                <a:latin typeface="+mj-lt"/>
              </a:rPr>
              <a:t>api</a:t>
            </a:r>
            <a:r>
              <a:rPr lang="en-US" sz="2400" dirty="0">
                <a:latin typeface="+mj-lt"/>
              </a:rPr>
              <a:t>, which allows you to record auditable and immutable event data.</a:t>
            </a:r>
          </a:p>
        </p:txBody>
      </p:sp>
      <p:sp>
        <p:nvSpPr>
          <p:cNvPr id="3178" name="Google Shape;317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3"/>
        <p:cNvGrpSpPr/>
        <p:nvPr/>
      </p:nvGrpSpPr>
      <p:grpSpPr>
        <a:xfrm>
          <a:off x="0" y="0"/>
          <a:ext cx="0" cy="0"/>
          <a:chOff x="0" y="0"/>
          <a:chExt cx="0" cy="0"/>
        </a:xfrm>
      </p:grpSpPr>
      <p:sp>
        <p:nvSpPr>
          <p:cNvPr id="3184" name="Google Shape;3184;p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17999"/>
              </a:lnSpc>
              <a:spcBef>
                <a:spcPts val="0"/>
              </a:spcBef>
              <a:spcAft>
                <a:spcPts val="0"/>
              </a:spcAft>
              <a:buSzPts val="1400"/>
              <a:buFontTx/>
              <a:buChar char="-"/>
            </a:pPr>
            <a:r>
              <a:rPr lang="en-US" dirty="0">
                <a:latin typeface="Arial" panose="020B0604020202020204" pitchFamily="34" charset="0"/>
                <a:cs typeface="Arial" panose="020B0604020202020204" pitchFamily="34" charset="0"/>
              </a:rPr>
              <a:t>Topic Management: </a:t>
            </a:r>
          </a:p>
          <a:p>
            <a:pPr marL="342900" lvl="0" indent="-342900" algn="l" rtl="0">
              <a:lnSpc>
                <a:spcPct val="117999"/>
              </a:lnSpc>
              <a:spcBef>
                <a:spcPts val="0"/>
              </a:spcBef>
              <a:spcAft>
                <a:spcPts val="0"/>
              </a:spcAft>
              <a:buSzPts val="1400"/>
              <a:buFontTx/>
              <a:buChar char="-"/>
            </a:pPr>
            <a:r>
              <a:rPr lang="en-US" dirty="0">
                <a:latin typeface="Arial" panose="020B0604020202020204" pitchFamily="34" charset="0"/>
                <a:cs typeface="Arial" panose="020B0604020202020204" pitchFamily="34" charset="0"/>
              </a:rPr>
              <a:t>Applications can subscribe to certain topics in order to receive the messages they truly need.</a:t>
            </a:r>
          </a:p>
          <a:p>
            <a:pPr marL="342900" marR="0" lvl="0" indent="-342900" algn="l" defTabSz="914400" rtl="0" eaLnBrk="1" fontAlgn="auto" latinLnBrk="0" hangingPunct="1">
              <a:lnSpc>
                <a:spcPct val="117999"/>
              </a:lnSpc>
              <a:spcBef>
                <a:spcPts val="0"/>
              </a:spcBef>
              <a:spcAft>
                <a:spcPts val="0"/>
              </a:spcAft>
              <a:buClr>
                <a:srgbClr val="000000"/>
              </a:buClr>
              <a:buSzPts val="1400"/>
              <a:buFontTx/>
              <a:buChar char="-"/>
              <a:tabLst/>
              <a:defRPr/>
            </a:pPr>
            <a:r>
              <a:rPr lang="en-US" dirty="0">
                <a:latin typeface="Arial" panose="020B0604020202020204" pitchFamily="34" charset="0"/>
                <a:cs typeface="Arial" panose="020B0604020202020204" pitchFamily="34" charset="0"/>
              </a:rPr>
              <a:t>Consensus Order: </a:t>
            </a:r>
          </a:p>
          <a:p>
            <a:pPr marL="342900" marR="0" lvl="0" indent="-342900" algn="l" defTabSz="914400" rtl="0" eaLnBrk="1" fontAlgn="auto" latinLnBrk="0" hangingPunct="1">
              <a:lnSpc>
                <a:spcPct val="117999"/>
              </a:lnSpc>
              <a:spcBef>
                <a:spcPts val="0"/>
              </a:spcBef>
              <a:spcAft>
                <a:spcPts val="0"/>
              </a:spcAft>
              <a:buClr>
                <a:srgbClr val="000000"/>
              </a:buClr>
              <a:buSzPts val="1400"/>
              <a:buFontTx/>
              <a:buChar char="-"/>
              <a:tabLst/>
              <a:defRPr/>
            </a:pPr>
            <a:r>
              <a:rPr lang="en-US" dirty="0">
                <a:latin typeface="Arial" panose="020B0604020202020204" pitchFamily="34" charset="0"/>
                <a:cs typeface="Arial" panose="020B0604020202020204" pitchFamily="34" charset="0"/>
              </a:rPr>
              <a:t>Auditable log of history: </a:t>
            </a:r>
            <a:r>
              <a:rPr lang="en-US" sz="2200" b="0" i="0" u="none" strike="noStrike" cap="none" dirty="0">
                <a:solidFill>
                  <a:srgbClr val="000000"/>
                </a:solidFill>
                <a:latin typeface="Arial" panose="020B0604020202020204" pitchFamily="34" charset="0"/>
                <a:ea typeface="Helvetica Neue"/>
                <a:cs typeface="Arial" panose="020B0604020202020204" pitchFamily="34" charset="0"/>
                <a:sym typeface="Helvetica Neue"/>
              </a:rPr>
              <a:t>An auditable tamper-proof log of history is provided by tying together messages </a:t>
            </a:r>
          </a:p>
          <a:p>
            <a:pPr marL="342900" lvl="0" indent="-342900" algn="l" rtl="0">
              <a:lnSpc>
                <a:spcPct val="117999"/>
              </a:lnSpc>
              <a:spcBef>
                <a:spcPts val="0"/>
              </a:spcBef>
              <a:spcAft>
                <a:spcPts val="0"/>
              </a:spcAft>
              <a:buSzPts val="1400"/>
              <a:buFontTx/>
              <a:buChar char="-"/>
            </a:pPr>
            <a:endParaRPr lang="en-US" dirty="0">
              <a:latin typeface="Arial" panose="020B0604020202020204" pitchFamily="34" charset="0"/>
              <a:cs typeface="Arial" panose="020B0604020202020204" pitchFamily="34" charset="0"/>
            </a:endParaRPr>
          </a:p>
          <a:p>
            <a:pPr marL="342900" lvl="0" indent="-342900" algn="l" rtl="0">
              <a:lnSpc>
                <a:spcPct val="117999"/>
              </a:lnSpc>
              <a:spcBef>
                <a:spcPts val="0"/>
              </a:spcBef>
              <a:spcAft>
                <a:spcPts val="0"/>
              </a:spcAft>
              <a:buSzPts val="1400"/>
              <a:buFontTx/>
              <a:buChar char="-"/>
            </a:pPr>
            <a:endParaRPr lang="en-US" dirty="0">
              <a:latin typeface="Arial" panose="020B0604020202020204" pitchFamily="34" charset="0"/>
              <a:cs typeface="Arial" panose="020B0604020202020204" pitchFamily="34" charset="0"/>
            </a:endParaRPr>
          </a:p>
          <a:p>
            <a:pPr rtl="0"/>
            <a:r>
              <a:rPr lang="en-US" sz="2200" b="0" i="0" u="none" strike="noStrike" cap="none" dirty="0">
                <a:solidFill>
                  <a:srgbClr val="000000"/>
                </a:solidFill>
                <a:effectLst/>
                <a:latin typeface="Arial" panose="020B0604020202020204" pitchFamily="34" charset="0"/>
                <a:ea typeface="Helvetica Neue"/>
                <a:cs typeface="Arial" panose="020B0604020202020204" pitchFamily="34" charset="0"/>
                <a:sym typeface="Helvetica Neue"/>
              </a:rPr>
              <a:t>Advertisement has a lot of intermediaries and fraud in the industry. </a:t>
            </a:r>
          </a:p>
          <a:p>
            <a:pPr rtl="0"/>
            <a:r>
              <a:rPr lang="en-US" sz="2200" b="0" i="0" u="none" strike="noStrike" cap="none" dirty="0">
                <a:solidFill>
                  <a:srgbClr val="000000"/>
                </a:solidFill>
                <a:effectLst/>
                <a:latin typeface="Arial" panose="020B0604020202020204" pitchFamily="34" charset="0"/>
                <a:ea typeface="Helvetica Neue"/>
                <a:cs typeface="Arial" panose="020B0604020202020204" pitchFamily="34" charset="0"/>
                <a:sym typeface="Helvetica Neue"/>
              </a:rPr>
              <a:t>A lot businesses are charged for ads that haven’t really been seen by the target consumer.</a:t>
            </a:r>
            <a:endParaRPr lang="en-US" b="0" dirty="0">
              <a:effectLst/>
              <a:latin typeface="Arial" panose="020B0604020202020204" pitchFamily="34" charset="0"/>
              <a:cs typeface="Arial" panose="020B0604020202020204" pitchFamily="34" charset="0"/>
            </a:endParaRPr>
          </a:p>
          <a:p>
            <a:pPr rtl="0"/>
            <a:br>
              <a:rPr lang="en-US" b="0" dirty="0">
                <a:effectLst/>
                <a:latin typeface="Arial" panose="020B0604020202020204" pitchFamily="34" charset="0"/>
                <a:cs typeface="Arial" panose="020B0604020202020204" pitchFamily="34" charset="0"/>
              </a:rPr>
            </a:br>
            <a:r>
              <a:rPr lang="en-US" sz="2200" b="0" i="0" u="none" strike="noStrike" cap="none" dirty="0">
                <a:solidFill>
                  <a:srgbClr val="000000"/>
                </a:solidFill>
                <a:effectLst/>
                <a:latin typeface="Arial" panose="020B0604020202020204" pitchFamily="34" charset="0"/>
                <a:ea typeface="Helvetica Neue"/>
                <a:cs typeface="Arial" panose="020B0604020202020204" pitchFamily="34" charset="0"/>
                <a:sym typeface="Helvetica Neue"/>
              </a:rPr>
              <a:t>Now </a:t>
            </a:r>
            <a:r>
              <a:rPr lang="en-US" sz="2200" b="0" i="0" u="none" strike="noStrike" cap="none" dirty="0" err="1">
                <a:solidFill>
                  <a:srgbClr val="000000"/>
                </a:solidFill>
                <a:effectLst/>
                <a:latin typeface="Arial" panose="020B0604020202020204" pitchFamily="34" charset="0"/>
                <a:ea typeface="Helvetica Neue"/>
                <a:cs typeface="Arial" panose="020B0604020202020204" pitchFamily="34" charset="0"/>
                <a:sym typeface="Helvetica Neue"/>
              </a:rPr>
              <a:t>AdsDax</a:t>
            </a:r>
            <a:r>
              <a:rPr lang="en-US" sz="2200" b="0" i="0" u="none" strike="noStrike" cap="none" dirty="0">
                <a:solidFill>
                  <a:srgbClr val="000000"/>
                </a:solidFill>
                <a:effectLst/>
                <a:latin typeface="Arial" panose="020B0604020202020204" pitchFamily="34" charset="0"/>
                <a:ea typeface="Helvetica Neue"/>
                <a:cs typeface="Arial" panose="020B0604020202020204" pitchFamily="34" charset="0"/>
                <a:sym typeface="Helvetica Neue"/>
              </a:rPr>
              <a:t> provides verification of events and engagement for ads using Hedera Consensus Service with out the high cost of 3</a:t>
            </a:r>
            <a:r>
              <a:rPr lang="en-US" sz="2200" b="0" i="0" u="none" strike="noStrike" cap="none" baseline="30000" dirty="0">
                <a:solidFill>
                  <a:srgbClr val="000000"/>
                </a:solidFill>
                <a:effectLst/>
                <a:latin typeface="Arial" panose="020B0604020202020204" pitchFamily="34" charset="0"/>
                <a:ea typeface="Helvetica Neue"/>
                <a:cs typeface="Arial" panose="020B0604020202020204" pitchFamily="34" charset="0"/>
                <a:sym typeface="Helvetica Neue"/>
              </a:rPr>
              <a:t>rd</a:t>
            </a:r>
            <a:r>
              <a:rPr lang="en-US" sz="2200" b="0" i="0" u="none" strike="noStrike" cap="none" dirty="0">
                <a:solidFill>
                  <a:srgbClr val="000000"/>
                </a:solidFill>
                <a:effectLst/>
                <a:latin typeface="Arial" panose="020B0604020202020204" pitchFamily="34" charset="0"/>
                <a:ea typeface="Helvetica Neue"/>
                <a:cs typeface="Arial" panose="020B0604020202020204" pitchFamily="34" charset="0"/>
                <a:sym typeface="Helvetica Neue"/>
              </a:rPr>
              <a:t> parties.</a:t>
            </a:r>
            <a:endParaRPr lang="en-US" b="0" dirty="0">
              <a:effectLst/>
              <a:latin typeface="Arial" panose="020B0604020202020204" pitchFamily="34" charset="0"/>
              <a:cs typeface="Arial" panose="020B0604020202020204" pitchFamily="34" charset="0"/>
            </a:endParaRPr>
          </a:p>
          <a:p>
            <a:br>
              <a:rPr lang="en-US" dirty="0">
                <a:latin typeface="Arial" panose="020B0604020202020204" pitchFamily="34" charset="0"/>
                <a:cs typeface="Arial" panose="020B0604020202020204" pitchFamily="34" charset="0"/>
              </a:rPr>
            </a:br>
            <a:r>
              <a:rPr lang="en-US" sz="2200" b="0" i="0" u="none" strike="noStrike" cap="none" dirty="0">
                <a:solidFill>
                  <a:srgbClr val="000000"/>
                </a:solidFill>
                <a:effectLst/>
                <a:latin typeface="Arial" panose="020B0604020202020204" pitchFamily="34" charset="0"/>
                <a:ea typeface="Helvetica Neue"/>
                <a:cs typeface="Arial" panose="020B0604020202020204" pitchFamily="34" charset="0"/>
                <a:sym typeface="Helvetica Neue"/>
              </a:rPr>
              <a:t>This is data integrity in advertising. </a:t>
            </a:r>
          </a:p>
          <a:p>
            <a:r>
              <a:rPr lang="en-US" sz="2200" b="0" i="0" u="none" strike="noStrike" cap="none" dirty="0">
                <a:solidFill>
                  <a:srgbClr val="000000"/>
                </a:solidFill>
                <a:effectLst/>
                <a:latin typeface="Arial" panose="020B0604020202020204" pitchFamily="34" charset="0"/>
                <a:ea typeface="Helvetica Neue"/>
                <a:cs typeface="Arial" panose="020B0604020202020204" pitchFamily="34" charset="0"/>
                <a:sym typeface="Helvetica Neue"/>
              </a:rPr>
              <a:t>In addition, </a:t>
            </a:r>
            <a:endParaRPr dirty="0">
              <a:latin typeface="Arial" panose="020B0604020202020204" pitchFamily="34" charset="0"/>
              <a:cs typeface="Arial" panose="020B0604020202020204" pitchFamily="34" charset="0"/>
            </a:endParaRPr>
          </a:p>
        </p:txBody>
      </p:sp>
      <p:sp>
        <p:nvSpPr>
          <p:cNvPr id="3185" name="Google Shape;3185;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p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17999"/>
              </a:lnSpc>
              <a:spcBef>
                <a:spcPts val="0"/>
              </a:spcBef>
              <a:spcAft>
                <a:spcPts val="0"/>
              </a:spcAft>
              <a:buSzPts val="1400"/>
              <a:buFontTx/>
              <a:buChar char="-"/>
            </a:pPr>
            <a:r>
              <a:rPr lang="en-US" dirty="0">
                <a:latin typeface="+mj-lt"/>
              </a:rPr>
              <a:t>Message processing and storage is kept outside the network to allow Higher speeds and scalability</a:t>
            </a:r>
          </a:p>
          <a:p>
            <a:pPr marL="342900" lvl="0" indent="-342900" algn="l" rtl="0">
              <a:lnSpc>
                <a:spcPct val="117999"/>
              </a:lnSpc>
              <a:spcBef>
                <a:spcPts val="0"/>
              </a:spcBef>
              <a:spcAft>
                <a:spcPts val="0"/>
              </a:spcAft>
              <a:buSzPts val="1400"/>
              <a:buFontTx/>
              <a:buChar char="-"/>
            </a:pPr>
            <a:r>
              <a:rPr lang="en-US" dirty="0">
                <a:latin typeface="+mj-lt"/>
              </a:rPr>
              <a:t>Choice: can keep everything, nothing, or anything in between.</a:t>
            </a:r>
          </a:p>
          <a:p>
            <a:pPr marL="342900" lvl="0" indent="-342900" algn="l" rtl="0">
              <a:lnSpc>
                <a:spcPct val="117999"/>
              </a:lnSpc>
              <a:spcBef>
                <a:spcPts val="0"/>
              </a:spcBef>
              <a:spcAft>
                <a:spcPts val="0"/>
              </a:spcAft>
              <a:buSzPts val="1400"/>
              <a:buFontTx/>
              <a:buChar char="-"/>
            </a:pPr>
            <a:endParaRPr lang="en-US" dirty="0">
              <a:latin typeface="+mj-lt"/>
            </a:endParaRPr>
          </a:p>
          <a:p>
            <a:pPr marL="342900" lvl="0" indent="-342900" algn="l" rtl="0">
              <a:lnSpc>
                <a:spcPct val="117999"/>
              </a:lnSpc>
              <a:spcBef>
                <a:spcPts val="0"/>
              </a:spcBef>
              <a:spcAft>
                <a:spcPts val="0"/>
              </a:spcAft>
              <a:buSzPts val="1400"/>
              <a:buFontTx/>
              <a:buChar char="-"/>
            </a:pPr>
            <a:r>
              <a:rPr lang="en-US" dirty="0">
                <a:latin typeface="+mj-lt"/>
              </a:rPr>
              <a:t>The Coupon Bureau has seen a decline in the use of coupons due to the lack of standardization and susceptible to fraud</a:t>
            </a:r>
          </a:p>
          <a:p>
            <a:pPr marL="342900" lvl="0" indent="-342900" algn="l" rtl="0">
              <a:lnSpc>
                <a:spcPct val="117999"/>
              </a:lnSpc>
              <a:spcBef>
                <a:spcPts val="0"/>
              </a:spcBef>
              <a:spcAft>
                <a:spcPts val="0"/>
              </a:spcAft>
              <a:buSzPts val="1400"/>
              <a:buFontTx/>
              <a:buChar char="-"/>
            </a:pPr>
            <a:r>
              <a:rPr lang="en-US" dirty="0">
                <a:latin typeface="+mj-lt"/>
              </a:rPr>
              <a:t>HCS increases traceability by tracing the lifecycle of each coupon from creation to redemption. Raising transparency and trust.</a:t>
            </a:r>
          </a:p>
          <a:p>
            <a:pPr marL="342900" lvl="0" indent="-342900" algn="l" rtl="0">
              <a:lnSpc>
                <a:spcPct val="117999"/>
              </a:lnSpc>
              <a:spcBef>
                <a:spcPts val="0"/>
              </a:spcBef>
              <a:spcAft>
                <a:spcPts val="0"/>
              </a:spcAft>
              <a:buSzPts val="1400"/>
              <a:buFontTx/>
              <a:buChar char="-"/>
            </a:pPr>
            <a:r>
              <a:rPr lang="en-US" dirty="0">
                <a:latin typeface="+mj-lt"/>
              </a:rPr>
              <a:t>The high speed allows for a consistent view of data and real-time authentication of coupons can remove the redemption of fraud offers.</a:t>
            </a:r>
          </a:p>
          <a:p>
            <a:pPr marL="342900" lvl="0" indent="-342900" algn="l" rtl="0">
              <a:lnSpc>
                <a:spcPct val="117999"/>
              </a:lnSpc>
              <a:spcBef>
                <a:spcPts val="0"/>
              </a:spcBef>
              <a:spcAft>
                <a:spcPts val="0"/>
              </a:spcAft>
              <a:buSzPts val="1400"/>
              <a:buFontTx/>
              <a:buChar char="-"/>
            </a:pPr>
            <a:endParaRPr lang="en-US" dirty="0">
              <a:latin typeface="+mj-lt"/>
            </a:endParaRPr>
          </a:p>
          <a:p>
            <a:pPr marL="342900" lvl="0" indent="-342900" algn="l" rtl="0">
              <a:lnSpc>
                <a:spcPct val="117999"/>
              </a:lnSpc>
              <a:spcBef>
                <a:spcPts val="0"/>
              </a:spcBef>
              <a:spcAft>
                <a:spcPts val="0"/>
              </a:spcAft>
              <a:buSzPts val="1400"/>
              <a:buFontTx/>
              <a:buChar char="-"/>
            </a:pPr>
            <a:r>
              <a:rPr lang="en-US" dirty="0">
                <a:latin typeface="+mj-lt"/>
              </a:rPr>
              <a:t>Moving on to the Token service</a:t>
            </a:r>
            <a:endParaRPr dirty="0">
              <a:latin typeface="+mj-lt"/>
            </a:endParaRPr>
          </a:p>
        </p:txBody>
      </p:sp>
      <p:sp>
        <p:nvSpPr>
          <p:cNvPr id="3196" name="Google Shape;319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p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
        <p:nvSpPr>
          <p:cNvPr id="3212" name="Google Shape;3212;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p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17999"/>
              </a:lnSpc>
              <a:spcBef>
                <a:spcPts val="0"/>
              </a:spcBef>
              <a:spcAft>
                <a:spcPts val="0"/>
              </a:spcAft>
              <a:buSzPts val="1400"/>
              <a:buChar char="-"/>
            </a:pPr>
            <a:r>
              <a:rPr lang="en-US" sz="2400" b="1" dirty="0"/>
              <a:t>Hedera’s tokenization</a:t>
            </a:r>
            <a:r>
              <a:rPr lang="en-US" sz="2400" dirty="0"/>
              <a:t> service makes it easy to issue native tokens at low predictable costs with scalable performance and configurability</a:t>
            </a:r>
          </a:p>
          <a:p>
            <a:pPr marL="457200" lvl="0" indent="-317500" algn="l" rtl="0">
              <a:lnSpc>
                <a:spcPct val="117999"/>
              </a:lnSpc>
              <a:spcBef>
                <a:spcPts val="0"/>
              </a:spcBef>
              <a:spcAft>
                <a:spcPts val="0"/>
              </a:spcAft>
              <a:buSzPts val="1400"/>
              <a:buChar char="-"/>
            </a:pPr>
            <a:r>
              <a:rPr lang="en-US" sz="2400" dirty="0"/>
              <a:t> You can have Scalability of tokens up to 10,000 TPS Only costing you. $1 USD in </a:t>
            </a:r>
            <a:r>
              <a:rPr lang="en-US" sz="2400" dirty="0" err="1"/>
              <a:t>hbar</a:t>
            </a:r>
            <a:r>
              <a:rPr lang="en-US" sz="2400" dirty="0"/>
              <a:t> to create a token type</a:t>
            </a:r>
          </a:p>
          <a:p>
            <a:pPr marL="457200" lvl="0" indent="-317500" algn="l" rtl="0">
              <a:lnSpc>
                <a:spcPct val="117999"/>
              </a:lnSpc>
              <a:spcBef>
                <a:spcPts val="0"/>
              </a:spcBef>
              <a:spcAft>
                <a:spcPts val="0"/>
              </a:spcAft>
              <a:buSzPts val="1400"/>
              <a:buChar char="-"/>
            </a:pPr>
            <a:endParaRPr lang="en-US" sz="2400" dirty="0"/>
          </a:p>
          <a:p>
            <a:pPr marL="457200" lvl="0" indent="-317500" algn="l" rtl="0">
              <a:lnSpc>
                <a:spcPct val="117999"/>
              </a:lnSpc>
              <a:spcBef>
                <a:spcPts val="0"/>
              </a:spcBef>
              <a:spcAft>
                <a:spcPts val="0"/>
              </a:spcAft>
              <a:buSzPts val="1400"/>
              <a:buChar char="-"/>
            </a:pPr>
            <a:endParaRPr lang="en-US" sz="2400" dirty="0"/>
          </a:p>
          <a:p>
            <a:pPr marL="0" lvl="0" indent="0" algn="l" rtl="0">
              <a:lnSpc>
                <a:spcPct val="117999"/>
              </a:lnSpc>
              <a:spcBef>
                <a:spcPts val="0"/>
              </a:spcBef>
              <a:spcAft>
                <a:spcPts val="0"/>
              </a:spcAft>
              <a:buSzPts val="1400"/>
              <a:buNone/>
            </a:pPr>
            <a:r>
              <a:rPr lang="en-US" sz="2200" b="0" i="0" u="none" strike="noStrike" cap="none" dirty="0" err="1">
                <a:solidFill>
                  <a:srgbClr val="000000"/>
                </a:solidFill>
                <a:effectLst/>
                <a:latin typeface="Helvetica Neue"/>
                <a:ea typeface="Helvetica Neue"/>
                <a:cs typeface="Helvetica Neue"/>
                <a:sym typeface="Helvetica Neue"/>
              </a:rPr>
              <a:t>Eftpos</a:t>
            </a:r>
            <a:r>
              <a:rPr lang="en-US" sz="2200" b="0" i="0" u="none" strike="noStrike" cap="none" dirty="0">
                <a:solidFill>
                  <a:srgbClr val="000000"/>
                </a:solidFill>
                <a:effectLst/>
                <a:latin typeface="Helvetica Neue"/>
                <a:ea typeface="Helvetica Neue"/>
                <a:cs typeface="Helvetica Neue"/>
                <a:sym typeface="Helvetica Neue"/>
              </a:rPr>
              <a:t> is a household name in Australia. They process a huge amount of card payments there. And they’re trying and doing a lot with Hedera, from decentralized identity to </a:t>
            </a:r>
            <a:r>
              <a:rPr lang="en-US" sz="2200" b="0" i="0" u="none" strike="noStrike" cap="none" dirty="0" err="1">
                <a:solidFill>
                  <a:srgbClr val="000000"/>
                </a:solidFill>
                <a:effectLst/>
                <a:latin typeface="Helvetica Neue"/>
                <a:ea typeface="Helvetica Neue"/>
                <a:cs typeface="Helvetica Neue"/>
                <a:sym typeface="Helvetica Neue"/>
              </a:rPr>
              <a:t>stablecoin</a:t>
            </a:r>
            <a:r>
              <a:rPr lang="en-US" sz="2200" b="0" i="0" u="none" strike="noStrike" cap="none" dirty="0">
                <a:solidFill>
                  <a:srgbClr val="000000"/>
                </a:solidFill>
                <a:effectLst/>
                <a:latin typeface="Helvetica Neue"/>
                <a:ea typeface="Helvetica Neue"/>
                <a:cs typeface="Helvetica Neue"/>
                <a:sym typeface="Helvetica Neue"/>
              </a:rPr>
              <a:t> and micropayments.</a:t>
            </a:r>
          </a:p>
          <a:p>
            <a:pPr marL="0" lvl="0" indent="0" algn="l" rtl="0">
              <a:lnSpc>
                <a:spcPct val="117999"/>
              </a:lnSpc>
              <a:spcBef>
                <a:spcPts val="0"/>
              </a:spcBef>
              <a:spcAft>
                <a:spcPts val="0"/>
              </a:spcAft>
              <a:buSzPts val="1400"/>
              <a:buNone/>
            </a:pPr>
            <a:r>
              <a:rPr lang="en-US" sz="2200" b="0" i="0" u="none" strike="noStrike" cap="none" dirty="0">
                <a:solidFill>
                  <a:srgbClr val="000000"/>
                </a:solidFill>
                <a:effectLst/>
                <a:latin typeface="Helvetica Neue"/>
                <a:ea typeface="Helvetica Neue"/>
                <a:cs typeface="Helvetica Neue"/>
                <a:sym typeface="Helvetica Neue"/>
              </a:rPr>
              <a:t>They’re challenge has been about the technology gap to support micropayments.</a:t>
            </a:r>
          </a:p>
          <a:p>
            <a:pPr marL="0" lvl="0" indent="0" algn="l" rtl="0">
              <a:lnSpc>
                <a:spcPct val="117999"/>
              </a:lnSpc>
              <a:spcBef>
                <a:spcPts val="0"/>
              </a:spcBef>
              <a:spcAft>
                <a:spcPts val="0"/>
              </a:spcAft>
              <a:buSzPts val="1400"/>
              <a:buNone/>
            </a:pPr>
            <a:r>
              <a:rPr lang="en-US" sz="2200" b="0" i="0" u="none" strike="noStrike" cap="none" dirty="0">
                <a:solidFill>
                  <a:srgbClr val="000000"/>
                </a:solidFill>
                <a:effectLst/>
                <a:latin typeface="Helvetica Neue"/>
                <a:ea typeface="Helvetica Neue"/>
                <a:cs typeface="Helvetica Neue"/>
                <a:sym typeface="Helvetica Neue"/>
              </a:rPr>
              <a:t>Their solution is leveraging Hedera’s Consensus Service and token serve to enable secure, and affordable micropayments on the web for users </a:t>
            </a:r>
            <a:endParaRPr dirty="0"/>
          </a:p>
        </p:txBody>
      </p:sp>
      <p:sp>
        <p:nvSpPr>
          <p:cNvPr id="3219" name="Google Shape;3219;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4"/>
        <p:cNvGrpSpPr/>
        <p:nvPr/>
      </p:nvGrpSpPr>
      <p:grpSpPr>
        <a:xfrm>
          <a:off x="0" y="0"/>
          <a:ext cx="0" cy="0"/>
          <a:chOff x="0" y="0"/>
          <a:chExt cx="0" cy="0"/>
        </a:xfrm>
      </p:grpSpPr>
      <p:sp>
        <p:nvSpPr>
          <p:cNvPr id="3245" name="Google Shape;3245;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400" dirty="0"/>
              <a:t>Are essentially self executing contracts that provide a lot of versatility, create independence by removing the intermediaries and enable trustless transactions.</a:t>
            </a:r>
          </a:p>
          <a:p>
            <a:pPr marL="0" lvl="0" indent="0" algn="l" rtl="0">
              <a:lnSpc>
                <a:spcPct val="117999"/>
              </a:lnSpc>
              <a:spcBef>
                <a:spcPts val="0"/>
              </a:spcBef>
              <a:spcAft>
                <a:spcPts val="0"/>
              </a:spcAft>
              <a:buSzPts val="1400"/>
              <a:buNone/>
            </a:pPr>
            <a:endParaRPr dirty="0"/>
          </a:p>
        </p:txBody>
      </p:sp>
      <p:sp>
        <p:nvSpPr>
          <p:cNvPr id="3246" name="Google Shape;3246;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p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17999"/>
              </a:lnSpc>
              <a:spcBef>
                <a:spcPts val="0"/>
              </a:spcBef>
              <a:spcAft>
                <a:spcPts val="0"/>
              </a:spcAft>
              <a:buSzPts val="1400"/>
              <a:buFontTx/>
              <a:buChar char="-"/>
            </a:pPr>
            <a:r>
              <a:rPr lang="en-US" dirty="0"/>
              <a:t>On Hedera, you can run smart contracts that were written in solidity and </a:t>
            </a:r>
          </a:p>
          <a:p>
            <a:pPr marL="342900" lvl="0" indent="-342900" algn="l" rtl="0">
              <a:lnSpc>
                <a:spcPct val="117999"/>
              </a:lnSpc>
              <a:spcBef>
                <a:spcPts val="0"/>
              </a:spcBef>
              <a:spcAft>
                <a:spcPts val="0"/>
              </a:spcAft>
              <a:buSzPts val="1400"/>
              <a:buFontTx/>
              <a:buChar char="-"/>
            </a:pPr>
            <a:r>
              <a:rPr lang="en-US" dirty="0"/>
              <a:t>And are executed in order received, and there is no need to pay extra to be included earlier in history</a:t>
            </a:r>
          </a:p>
          <a:p>
            <a:pPr marL="342900" lvl="0" indent="-342900" algn="l" rtl="0">
              <a:lnSpc>
                <a:spcPct val="117999"/>
              </a:lnSpc>
              <a:spcBef>
                <a:spcPts val="0"/>
              </a:spcBef>
              <a:spcAft>
                <a:spcPts val="0"/>
              </a:spcAft>
              <a:buSzPts val="1400"/>
              <a:buFontTx/>
              <a:buChar char="-"/>
            </a:pPr>
            <a:r>
              <a:rPr lang="en-US" dirty="0"/>
              <a:t>The choice to provide Admin keys allows owners to make alterations to the contract </a:t>
            </a:r>
          </a:p>
          <a:p>
            <a:pPr marL="342900" lvl="0" indent="-342900" algn="l" rtl="0">
              <a:lnSpc>
                <a:spcPct val="117999"/>
              </a:lnSpc>
              <a:spcBef>
                <a:spcPts val="0"/>
              </a:spcBef>
              <a:spcAft>
                <a:spcPts val="0"/>
              </a:spcAft>
              <a:buSzPts val="1400"/>
              <a:buFontTx/>
              <a:buChar char="-"/>
            </a:pPr>
            <a:endParaRPr dirty="0"/>
          </a:p>
        </p:txBody>
      </p:sp>
      <p:sp>
        <p:nvSpPr>
          <p:cNvPr id="3253" name="Google Shape;3253;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3"/>
        <p:cNvGrpSpPr/>
        <p:nvPr/>
      </p:nvGrpSpPr>
      <p:grpSpPr>
        <a:xfrm>
          <a:off x="0" y="0"/>
          <a:ext cx="0" cy="0"/>
          <a:chOff x="0" y="0"/>
          <a:chExt cx="0" cy="0"/>
        </a:xfrm>
      </p:grpSpPr>
      <p:sp>
        <p:nvSpPr>
          <p:cNvPr id="3264" name="Google Shape;3264;p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dirty="0"/>
              <a:t>Smart Contracts are EVM-compatible with fast performance of 15 million gas per second and costing you $1 to deploy. </a:t>
            </a:r>
          </a:p>
          <a:p>
            <a:pPr marL="0" lvl="0" indent="0" algn="l" rtl="0">
              <a:lnSpc>
                <a:spcPct val="117999"/>
              </a:lnSpc>
              <a:spcBef>
                <a:spcPts val="0"/>
              </a:spcBef>
              <a:spcAft>
                <a:spcPts val="0"/>
              </a:spcAft>
              <a:buSzPts val="1400"/>
              <a:buNone/>
            </a:pPr>
            <a:r>
              <a:rPr lang="en-US" dirty="0"/>
              <a:t>In addition, with a very low carbon footprint.</a:t>
            </a:r>
            <a:endParaRPr dirty="0"/>
          </a:p>
        </p:txBody>
      </p:sp>
      <p:sp>
        <p:nvSpPr>
          <p:cNvPr id="3265" name="Google Shape;3265;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0"/>
        <p:cNvGrpSpPr/>
        <p:nvPr/>
      </p:nvGrpSpPr>
      <p:grpSpPr>
        <a:xfrm>
          <a:off x="0" y="0"/>
          <a:ext cx="0" cy="0"/>
          <a:chOff x="0" y="0"/>
          <a:chExt cx="0" cy="0"/>
        </a:xfrm>
      </p:grpSpPr>
      <p:sp>
        <p:nvSpPr>
          <p:cNvPr id="3381" name="Google Shape;3381;p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17999"/>
              </a:lnSpc>
              <a:spcBef>
                <a:spcPts val="0"/>
              </a:spcBef>
              <a:spcAft>
                <a:spcPts val="0"/>
              </a:spcAft>
              <a:buSzPts val="1400"/>
              <a:buFontTx/>
              <a:buChar char="-"/>
            </a:pPr>
            <a:r>
              <a:rPr lang="en-US" dirty="0">
                <a:latin typeface="Arial" panose="020B0604020202020204" pitchFamily="34" charset="0"/>
                <a:cs typeface="Arial" panose="020B0604020202020204" pitchFamily="34" charset="0"/>
              </a:rPr>
              <a:t>Why Build and develop on Hedera?</a:t>
            </a:r>
          </a:p>
        </p:txBody>
      </p:sp>
      <p:sp>
        <p:nvSpPr>
          <p:cNvPr id="3382" name="Google Shape;3382;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p:cNvGrpSpPr/>
        <p:nvPr/>
      </p:nvGrpSpPr>
      <p:grpSpPr>
        <a:xfrm>
          <a:off x="0" y="0"/>
          <a:ext cx="0" cy="0"/>
          <a:chOff x="0" y="0"/>
          <a:chExt cx="0" cy="0"/>
        </a:xfrm>
      </p:grpSpPr>
      <p:sp>
        <p:nvSpPr>
          <p:cNvPr id="3388" name="Google Shape;3388;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Arial" panose="020B0604020202020204" pitchFamily="34" charset="0"/>
                <a:ea typeface="Calibri"/>
                <a:cs typeface="Arial" panose="020B0604020202020204" pitchFamily="34" charset="0"/>
                <a:sym typeface="Calibri"/>
              </a:rPr>
              <a:t>First we must identify the challenges that layer one networks have:</a:t>
            </a:r>
          </a:p>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Arial" panose="020B0604020202020204" pitchFamily="34" charset="0"/>
                <a:ea typeface="Calibri"/>
                <a:cs typeface="Arial" panose="020B0604020202020204" pitchFamily="34" charset="0"/>
                <a:sym typeface="Calibri"/>
              </a:rPr>
              <a:t>These challenges make it difficult for them to get adopted: </a:t>
            </a:r>
          </a:p>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Arial" panose="020B0604020202020204" pitchFamily="34" charset="0"/>
                <a:ea typeface="Calibri"/>
                <a:cs typeface="Arial" panose="020B0604020202020204" pitchFamily="34" charset="0"/>
                <a:sym typeface="Calibri"/>
              </a:rPr>
              <a:t>Today most networks today are consuming large amounts of energy which can prevent you from meeting your ESG goals or if you’re an environment conscious person your own personal environment goals.</a:t>
            </a:r>
          </a:p>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Arial" panose="020B0604020202020204" pitchFamily="34" charset="0"/>
                <a:ea typeface="Calibri"/>
                <a:cs typeface="Arial" panose="020B0604020202020204" pitchFamily="34" charset="0"/>
                <a:sym typeface="Calibri"/>
              </a:rPr>
              <a:t>Low Processing Speeds that prevents you from giving users real-time experiences in the applications you build which can make you less competitive</a:t>
            </a:r>
          </a:p>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Arial" panose="020B0604020202020204" pitchFamily="34" charset="0"/>
                <a:ea typeface="Calibri"/>
                <a:cs typeface="Arial" panose="020B0604020202020204" pitchFamily="34" charset="0"/>
                <a:sym typeface="Calibri"/>
              </a:rPr>
              <a:t>High, variable processing costs which can make it difficult to no what your profit might be </a:t>
            </a:r>
          </a:p>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Arial" panose="020B0604020202020204" pitchFamily="34" charset="0"/>
                <a:ea typeface="Calibri"/>
                <a:cs typeface="Arial" panose="020B0604020202020204" pitchFamily="34" charset="0"/>
                <a:sym typeface="Calibri"/>
              </a:rPr>
              <a:t>Vulnerabilities in their Security based on how it has been architected</a:t>
            </a:r>
          </a:p>
          <a:p>
            <a:pPr marL="0" lvl="0" indent="0" algn="l" rtl="0">
              <a:lnSpc>
                <a:spcPct val="115000"/>
              </a:lnSpc>
              <a:spcBef>
                <a:spcPts val="0"/>
              </a:spcBef>
              <a:spcAft>
                <a:spcPts val="0"/>
              </a:spcAft>
              <a:buClr>
                <a:schemeClr val="dk1"/>
              </a:buClr>
              <a:buSzPts val="1100"/>
              <a:buFont typeface="Arial"/>
              <a:buNone/>
            </a:pPr>
            <a:r>
              <a:rPr lang="en-US" sz="2400" dirty="0">
                <a:solidFill>
                  <a:schemeClr val="dk1"/>
                </a:solidFill>
                <a:latin typeface="Arial" panose="020B0604020202020204" pitchFamily="34" charset="0"/>
                <a:ea typeface="Calibri"/>
                <a:cs typeface="Arial" panose="020B0604020202020204" pitchFamily="34" charset="0"/>
                <a:sym typeface="Calibri"/>
              </a:rPr>
              <a:t>Centralization and a lack of transparency</a:t>
            </a:r>
            <a:endParaRPr lang="en-US" sz="3600" dirty="0">
              <a:latin typeface="Arial" panose="020B0604020202020204" pitchFamily="34" charset="0"/>
              <a:cs typeface="Arial" panose="020B0604020202020204" pitchFamily="34" charset="0"/>
            </a:endParaRPr>
          </a:p>
          <a:p>
            <a:pPr marL="0" lvl="0" indent="0" algn="l" rtl="0">
              <a:lnSpc>
                <a:spcPct val="117999"/>
              </a:lnSpc>
              <a:spcBef>
                <a:spcPts val="0"/>
              </a:spcBef>
              <a:spcAft>
                <a:spcPts val="0"/>
              </a:spcAft>
              <a:buSzPts val="1400"/>
              <a:buNone/>
            </a:pPr>
            <a:endParaRPr dirty="0">
              <a:latin typeface="Arial" panose="020B0604020202020204" pitchFamily="34" charset="0"/>
              <a:cs typeface="Arial" panose="020B0604020202020204" pitchFamily="34" charset="0"/>
            </a:endParaRPr>
          </a:p>
        </p:txBody>
      </p:sp>
      <p:sp>
        <p:nvSpPr>
          <p:cNvPr id="3389" name="Google Shape;3389;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d086fb4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3d086fb472_0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514350" marR="0" lvl="0" indent="-285750" algn="l" defTabSz="914400" rtl="0" eaLnBrk="1" fontAlgn="auto" latinLnBrk="0" hangingPunct="1">
              <a:lnSpc>
                <a:spcPct val="117999"/>
              </a:lnSpc>
              <a:spcBef>
                <a:spcPts val="0"/>
              </a:spcBef>
              <a:spcAft>
                <a:spcPts val="0"/>
              </a:spcAft>
              <a:buClr>
                <a:srgbClr val="000000"/>
              </a:buClr>
              <a:buSzPts val="1400"/>
              <a:buFontTx/>
              <a:buChar char="-"/>
              <a:tabLst/>
              <a:defRPr/>
            </a:pPr>
            <a:r>
              <a:rPr lang="en-US" sz="1800" dirty="0">
                <a:solidFill>
                  <a:schemeClr val="dk1"/>
                </a:solidFill>
                <a:latin typeface="Arial"/>
                <a:ea typeface="Arial"/>
                <a:cs typeface="Arial"/>
                <a:sym typeface="Arial"/>
              </a:rPr>
              <a:t>In this talk you will be learning about Hedera, understand Hedera Network Services, dive into a technical exercise and learn about extensive resources available to you.</a:t>
            </a:r>
          </a:p>
          <a:p>
            <a:pPr marL="514350" marR="0" lvl="0" indent="-285750" algn="l" defTabSz="914400" rtl="0" eaLnBrk="1" fontAlgn="auto" latinLnBrk="0" hangingPunct="1">
              <a:lnSpc>
                <a:spcPct val="117999"/>
              </a:lnSpc>
              <a:spcBef>
                <a:spcPts val="0"/>
              </a:spcBef>
              <a:spcAft>
                <a:spcPts val="0"/>
              </a:spcAft>
              <a:buClr>
                <a:srgbClr val="000000"/>
              </a:buClr>
              <a:buSzPts val="1400"/>
              <a:buFontTx/>
              <a:buChar char="-"/>
              <a:tabLst/>
              <a:defRPr/>
            </a:pPr>
            <a:r>
              <a:rPr lang="en-US" sz="1800" dirty="0">
                <a:solidFill>
                  <a:schemeClr val="dk1"/>
                </a:solidFill>
                <a:latin typeface="Arial"/>
                <a:ea typeface="Arial"/>
                <a:cs typeface="Arial"/>
                <a:sym typeface="Arial"/>
              </a:rPr>
              <a:t>Before jumping straight into learning about Hedera, lets go through the evolution of the web.</a:t>
            </a:r>
          </a:p>
          <a:p>
            <a:pPr marL="514350" marR="0" lvl="0" indent="-285750" algn="l" defTabSz="914400" rtl="0" eaLnBrk="1" fontAlgn="auto" latinLnBrk="0" hangingPunct="1">
              <a:lnSpc>
                <a:spcPct val="117999"/>
              </a:lnSpc>
              <a:spcBef>
                <a:spcPts val="0"/>
              </a:spcBef>
              <a:spcAft>
                <a:spcPts val="0"/>
              </a:spcAft>
              <a:buClr>
                <a:srgbClr val="000000"/>
              </a:buClr>
              <a:buSzPts val="1400"/>
              <a:buFontTx/>
              <a:buChar char="-"/>
              <a:tabLst/>
              <a:defRPr/>
            </a:pPr>
            <a:r>
              <a:rPr lang="en-US" sz="1800" dirty="0">
                <a:solidFill>
                  <a:schemeClr val="dk1"/>
                </a:solidFill>
              </a:rPr>
              <a:t>To understand web 3, we first need to think about how we have organized our lives up to this point. </a:t>
            </a:r>
          </a:p>
          <a:p>
            <a:pPr marL="514350" marR="0" lvl="0" indent="-285750" algn="l" defTabSz="914400" rtl="0" eaLnBrk="1" fontAlgn="auto" latinLnBrk="0" hangingPunct="1">
              <a:lnSpc>
                <a:spcPct val="117999"/>
              </a:lnSpc>
              <a:spcBef>
                <a:spcPts val="0"/>
              </a:spcBef>
              <a:spcAft>
                <a:spcPts val="0"/>
              </a:spcAft>
              <a:buClr>
                <a:srgbClr val="000000"/>
              </a:buClr>
              <a:buSzPts val="1400"/>
              <a:buFontTx/>
              <a:buChar char="-"/>
              <a:tabLst/>
              <a:defRP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6961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9"/>
        <p:cNvGrpSpPr/>
        <p:nvPr/>
      </p:nvGrpSpPr>
      <p:grpSpPr>
        <a:xfrm>
          <a:off x="0" y="0"/>
          <a:ext cx="0" cy="0"/>
          <a:chOff x="0" y="0"/>
          <a:chExt cx="0" cy="0"/>
        </a:xfrm>
      </p:grpSpPr>
      <p:sp>
        <p:nvSpPr>
          <p:cNvPr id="3410" name="Google Shape;3410;p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400" dirty="0"/>
              <a:t>Hedera’s services guarantee you will build applications with high throughput, fair ordering, and low latency consensus with a very low carbon footprint</a:t>
            </a:r>
          </a:p>
          <a:p>
            <a:pPr marL="0" lvl="0" indent="0" algn="l" rtl="0">
              <a:lnSpc>
                <a:spcPct val="117999"/>
              </a:lnSpc>
              <a:spcBef>
                <a:spcPts val="0"/>
              </a:spcBef>
              <a:spcAft>
                <a:spcPts val="0"/>
              </a:spcAft>
              <a:buSzPts val="1400"/>
              <a:buNone/>
            </a:pPr>
            <a:endParaRPr dirty="0"/>
          </a:p>
        </p:txBody>
      </p:sp>
      <p:sp>
        <p:nvSpPr>
          <p:cNvPr id="3411" name="Google Shape;341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latin typeface="Arial" panose="020B0604020202020204" pitchFamily="34" charset="0"/>
                <a:cs typeface="Arial" panose="020B0604020202020204" pitchFamily="34" charset="0"/>
              </a:rPr>
              <a:t>- How you can start developing on Hedera?</a:t>
            </a:r>
          </a:p>
        </p:txBody>
      </p:sp>
    </p:spTree>
    <p:extLst>
      <p:ext uri="{BB962C8B-B14F-4D97-AF65-F5344CB8AC3E}">
        <p14:creationId xmlns:p14="http://schemas.microsoft.com/office/powerpoint/2010/main" val="1735747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42900" algn="l" rtl="0">
              <a:lnSpc>
                <a:spcPct val="117999"/>
              </a:lnSpc>
              <a:spcBef>
                <a:spcPts val="0"/>
              </a:spcBef>
              <a:spcAft>
                <a:spcPts val="0"/>
              </a:spcAft>
              <a:buSzPts val="1800"/>
              <a:buChar char="-"/>
            </a:pPr>
            <a:r>
              <a:rPr lang="en-US" sz="1800" dirty="0">
                <a:latin typeface="Arial" panose="020B0604020202020204" pitchFamily="34" charset="0"/>
                <a:cs typeface="Arial" panose="020B0604020202020204" pitchFamily="34" charset="0"/>
              </a:rPr>
              <a:t>Head over to </a:t>
            </a:r>
            <a:r>
              <a:rPr lang="en-US" sz="1800" dirty="0" err="1">
                <a:latin typeface="Arial" panose="020B0604020202020204" pitchFamily="34" charset="0"/>
                <a:cs typeface="Arial" panose="020B0604020202020204" pitchFamily="34" charset="0"/>
              </a:rPr>
              <a:t>portal.hedera.com</a:t>
            </a:r>
            <a:r>
              <a:rPr lang="en-US" sz="1800" dirty="0">
                <a:latin typeface="Arial" panose="020B0604020202020204" pitchFamily="34" charset="0"/>
                <a:cs typeface="Arial" panose="020B0604020202020204" pitchFamily="34" charset="0"/>
              </a:rPr>
              <a:t> to create a </a:t>
            </a:r>
            <a:r>
              <a:rPr lang="en-US" sz="1800" dirty="0" err="1">
                <a:latin typeface="Arial" panose="020B0604020202020204" pitchFamily="34" charset="0"/>
                <a:cs typeface="Arial" panose="020B0604020202020204" pitchFamily="34" charset="0"/>
              </a:rPr>
              <a:t>testnet</a:t>
            </a:r>
            <a:r>
              <a:rPr lang="en-US" sz="1800" dirty="0">
                <a:latin typeface="Arial" panose="020B0604020202020204" pitchFamily="34" charset="0"/>
                <a:cs typeface="Arial" panose="020B0604020202020204" pitchFamily="34" charset="0"/>
              </a:rPr>
              <a:t> account and get started!</a:t>
            </a:r>
          </a:p>
          <a:p>
            <a:pPr marL="457200" lvl="0" indent="-342900" algn="l" rtl="0">
              <a:lnSpc>
                <a:spcPct val="117999"/>
              </a:lnSpc>
              <a:spcBef>
                <a:spcPts val="0"/>
              </a:spcBef>
              <a:spcAft>
                <a:spcPts val="0"/>
              </a:spcAft>
              <a:buSzPts val="1800"/>
              <a:buChar char="-"/>
            </a:pPr>
            <a:r>
              <a:rPr lang="en-US" sz="1800" dirty="0">
                <a:latin typeface="Arial" panose="020B0604020202020204" pitchFamily="34" charset="0"/>
                <a:cs typeface="Arial" panose="020B0604020202020204" pitchFamily="34" charset="0"/>
              </a:rPr>
              <a:t>These test accounts get 10,000 test </a:t>
            </a:r>
            <a:r>
              <a:rPr lang="en-US" sz="1800" dirty="0" err="1">
                <a:latin typeface="Arial" panose="020B0604020202020204" pitchFamily="34" charset="0"/>
                <a:cs typeface="Arial" panose="020B0604020202020204" pitchFamily="34" charset="0"/>
              </a:rPr>
              <a:t>hbar</a:t>
            </a:r>
            <a:r>
              <a:rPr lang="en-US" sz="1800" dirty="0">
                <a:latin typeface="Arial" panose="020B0604020202020204" pitchFamily="34" charset="0"/>
                <a:cs typeface="Arial" panose="020B0604020202020204" pitchFamily="34" charset="0"/>
              </a:rPr>
              <a:t> every 24hrs </a:t>
            </a:r>
          </a:p>
          <a:p>
            <a:pPr marL="457200" lvl="0" indent="-342900" algn="l" rtl="0">
              <a:lnSpc>
                <a:spcPct val="117999"/>
              </a:lnSpc>
              <a:spcBef>
                <a:spcPts val="0"/>
              </a:spcBef>
              <a:spcAft>
                <a:spcPts val="0"/>
              </a:spcAft>
              <a:buSzPts val="1800"/>
              <a:buChar char="-"/>
            </a:pPr>
            <a:r>
              <a:rPr lang="en-US" sz="1800" dirty="0">
                <a:latin typeface="Arial" panose="020B0604020202020204" pitchFamily="34" charset="0"/>
                <a:cs typeface="Arial" panose="020B0604020202020204" pitchFamily="34" charset="0"/>
              </a:rPr>
              <a:t>Our next portion will be our coding section. If you would like to follow along on your compute, I highly suggest creating the </a:t>
            </a:r>
            <a:r>
              <a:rPr lang="en-US" sz="1800" dirty="0" err="1">
                <a:latin typeface="Arial" panose="020B0604020202020204" pitchFamily="34" charset="0"/>
                <a:cs typeface="Arial" panose="020B0604020202020204" pitchFamily="34" charset="0"/>
              </a:rPr>
              <a:t>testnet</a:t>
            </a:r>
            <a:r>
              <a:rPr lang="en-US" sz="1800" dirty="0">
                <a:latin typeface="Arial" panose="020B0604020202020204" pitchFamily="34" charset="0"/>
                <a:cs typeface="Arial" panose="020B0604020202020204" pitchFamily="34" charset="0"/>
              </a:rPr>
              <a:t> account. I will send a link in the chat that</a:t>
            </a:r>
          </a:p>
          <a:p>
            <a:pPr marL="457200" lvl="0" indent="-342900" algn="l" rtl="0">
              <a:lnSpc>
                <a:spcPct val="117999"/>
              </a:lnSpc>
              <a:spcBef>
                <a:spcPts val="0"/>
              </a:spcBef>
              <a:spcAft>
                <a:spcPts val="0"/>
              </a:spcAft>
              <a:buSzPts val="1800"/>
              <a:buChar char="-"/>
            </a:pPr>
            <a:r>
              <a:rPr lang="en-US" sz="1800" dirty="0">
                <a:latin typeface="Arial" panose="020B0604020202020204" pitchFamily="34" charset="0"/>
                <a:cs typeface="Arial" panose="020B0604020202020204" pitchFamily="34" charset="0"/>
              </a:rPr>
              <a:t>Will take you to an online editor with the example.</a:t>
            </a:r>
          </a:p>
          <a:p>
            <a:pPr marL="457200" lvl="0" indent="-342900" algn="l" rtl="0">
              <a:lnSpc>
                <a:spcPct val="117999"/>
              </a:lnSpc>
              <a:spcBef>
                <a:spcPts val="0"/>
              </a:spcBef>
              <a:spcAft>
                <a:spcPts val="0"/>
              </a:spcAft>
              <a:buSzPts val="1800"/>
              <a:buChar char="-"/>
            </a:pPr>
            <a:r>
              <a:rPr lang="en-US" sz="1800" dirty="0">
                <a:latin typeface="Arial" panose="020B0604020202020204" pitchFamily="34" charset="0"/>
                <a:cs typeface="Arial" panose="020B0604020202020204" pitchFamily="34" charset="0"/>
              </a:rPr>
              <a:t>I’ll give everyone a min or two while I set up to create their account: &lt;switch to </a:t>
            </a:r>
            <a:r>
              <a:rPr lang="en-US" sz="1800" dirty="0" err="1">
                <a:latin typeface="Arial" panose="020B0604020202020204" pitchFamily="34" charset="0"/>
                <a:cs typeface="Arial" panose="020B0604020202020204" pitchFamily="34" charset="0"/>
              </a:rPr>
              <a:t>charing</a:t>
            </a:r>
            <a:r>
              <a:rPr lang="en-US" sz="1800" dirty="0">
                <a:latin typeface="Arial" panose="020B0604020202020204" pitchFamily="34" charset="0"/>
                <a:cs typeface="Arial" panose="020B0604020202020204" pitchFamily="34" charset="0"/>
              </a:rPr>
              <a:t> the google chrome tab and send the </a:t>
            </a:r>
            <a:r>
              <a:rPr lang="en-US" sz="1800" dirty="0" err="1">
                <a:latin typeface="Arial" panose="020B0604020202020204" pitchFamily="34" charset="0"/>
                <a:cs typeface="Arial" panose="020B0604020202020204" pitchFamily="34" charset="0"/>
              </a:rPr>
              <a:t>codesandbox</a:t>
            </a:r>
            <a:r>
              <a:rPr lang="en-US" sz="1800" dirty="0">
                <a:latin typeface="Arial" panose="020B0604020202020204" pitchFamily="34" charset="0"/>
                <a:cs typeface="Arial" panose="020B0604020202020204" pitchFamily="34" charset="0"/>
              </a:rPr>
              <a:t> link in the chat)</a:t>
            </a:r>
            <a:endParaRPr sz="1800" dirty="0">
              <a:latin typeface="Arial" panose="020B0604020202020204" pitchFamily="34" charset="0"/>
              <a:cs typeface="Arial" panose="020B0604020202020204" pitchFamily="34" charset="0"/>
            </a:endParaRPr>
          </a:p>
        </p:txBody>
      </p:sp>
      <p:sp>
        <p:nvSpPr>
          <p:cNvPr id="729" name="Google Shape;72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200" b="0" i="0" u="none" strike="noStrike" cap="none" dirty="0">
                <a:solidFill>
                  <a:srgbClr val="000000"/>
                </a:solidFill>
                <a:effectLst/>
                <a:latin typeface="Helvetica Neue"/>
                <a:ea typeface="Helvetica Neue"/>
                <a:cs typeface="Helvetica Neue"/>
                <a:sym typeface="Helvetica Neue"/>
              </a:rPr>
              <a:t>https://</a:t>
            </a:r>
            <a:r>
              <a:rPr lang="en-US" sz="2200" b="0" i="0" u="none" strike="noStrike" cap="none" dirty="0" err="1">
                <a:solidFill>
                  <a:srgbClr val="000000"/>
                </a:solidFill>
                <a:effectLst/>
                <a:latin typeface="Helvetica Neue"/>
                <a:ea typeface="Helvetica Neue"/>
                <a:cs typeface="Helvetica Neue"/>
                <a:sym typeface="Helvetica Neue"/>
              </a:rPr>
              <a:t>codesandbox.io</a:t>
            </a:r>
            <a:r>
              <a:rPr lang="en-US" sz="2200" b="0" i="0" u="none" strike="noStrike" cap="none" dirty="0">
                <a:solidFill>
                  <a:srgbClr val="000000"/>
                </a:solidFill>
                <a:effectLst/>
                <a:latin typeface="Helvetica Neue"/>
                <a:ea typeface="Helvetica Neue"/>
                <a:cs typeface="Helvetica Neue"/>
                <a:sym typeface="Helvetica Neue"/>
              </a:rPr>
              <a:t>/s/hts-fungible-token-creator-js-3ruv3x?file=/.env</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will be walking through creating a fungible token type and minting a token. Then importing the account into </a:t>
            </a:r>
            <a:r>
              <a:rPr lang="en-US" dirty="0" err="1">
                <a:latin typeface="Arial" panose="020B0604020202020204" pitchFamily="34" charset="0"/>
                <a:cs typeface="Arial" panose="020B0604020202020204" pitchFamily="34" charset="0"/>
              </a:rPr>
              <a:t>Hashpack</a:t>
            </a:r>
            <a:r>
              <a:rPr lang="en-US" dirty="0">
                <a:latin typeface="Arial" panose="020B0604020202020204" pitchFamily="34" charset="0"/>
                <a:cs typeface="Arial" panose="020B0604020202020204" pitchFamily="34" charset="0"/>
              </a:rPr>
              <a:t> and seeing the token in there.</a:t>
            </a:r>
          </a:p>
        </p:txBody>
      </p:sp>
    </p:spTree>
    <p:extLst>
      <p:ext uri="{BB962C8B-B14F-4D97-AF65-F5344CB8AC3E}">
        <p14:creationId xmlns:p14="http://schemas.microsoft.com/office/powerpoint/2010/main" val="4190502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1444e947859_0_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dirty="0">
                <a:latin typeface="Arial" panose="020B0604020202020204" pitchFamily="34" charset="0"/>
                <a:cs typeface="Arial" panose="020B0604020202020204" pitchFamily="34" charset="0"/>
              </a:rPr>
              <a:t>Share where the audience can get further help after the session is over.</a:t>
            </a:r>
            <a:endParaRPr dirty="0">
              <a:latin typeface="Arial" panose="020B0604020202020204" pitchFamily="34" charset="0"/>
              <a:cs typeface="Arial" panose="020B0604020202020204" pitchFamily="34" charset="0"/>
            </a:endParaRPr>
          </a:p>
          <a:p>
            <a:pPr marL="0" lvl="0" indent="0" algn="l" rtl="0">
              <a:lnSpc>
                <a:spcPct val="117999"/>
              </a:lnSpc>
              <a:spcBef>
                <a:spcPts val="0"/>
              </a:spcBef>
              <a:spcAft>
                <a:spcPts val="0"/>
              </a:spcAft>
              <a:buSzPts val="1400"/>
              <a:buNone/>
            </a:pPr>
            <a:r>
              <a:rPr lang="en" dirty="0">
                <a:latin typeface="Arial" panose="020B0604020202020204" pitchFamily="34" charset="0"/>
                <a:cs typeface="Arial" panose="020B0604020202020204" pitchFamily="34" charset="0"/>
              </a:rPr>
              <a:t>Encourage then to connect with the community.</a:t>
            </a:r>
          </a:p>
          <a:p>
            <a:pPr marL="0" lvl="0" indent="0" algn="l" rtl="0">
              <a:lnSpc>
                <a:spcPct val="117999"/>
              </a:lnSpc>
              <a:spcBef>
                <a:spcPts val="0"/>
              </a:spcBef>
              <a:spcAft>
                <a:spcPts val="0"/>
              </a:spcAft>
              <a:buSzPts val="1400"/>
              <a:buNone/>
            </a:pPr>
            <a:r>
              <a:rPr lang="en" dirty="0">
                <a:latin typeface="Arial" panose="020B0604020202020204" pitchFamily="34" charset="0"/>
                <a:cs typeface="Arial" panose="020B0604020202020204" pitchFamily="34" charset="0"/>
              </a:rPr>
              <a:t>Connect with me through </a:t>
            </a:r>
            <a:r>
              <a:rPr lang="en" dirty="0" err="1">
                <a:latin typeface="Arial" panose="020B0604020202020204" pitchFamily="34" charset="0"/>
                <a:cs typeface="Arial" panose="020B0604020202020204" pitchFamily="34" charset="0"/>
              </a:rPr>
              <a:t>linkedIn</a:t>
            </a:r>
            <a:r>
              <a:rPr lang="en" dirty="0">
                <a:latin typeface="Arial" panose="020B0604020202020204" pitchFamily="34" charset="0"/>
                <a:cs typeface="Arial" panose="020B0604020202020204" pitchFamily="34" charset="0"/>
              </a:rPr>
              <a:t> or twitter.</a:t>
            </a:r>
            <a:br>
              <a:rPr lang="en" dirty="0">
                <a:latin typeface="Arial" panose="020B0604020202020204" pitchFamily="34" charset="0"/>
                <a:cs typeface="Arial" panose="020B0604020202020204" pitchFamily="34" charset="0"/>
              </a:rPr>
            </a:br>
            <a:endParaRPr dirty="0">
              <a:latin typeface="Arial" panose="020B0604020202020204" pitchFamily="34" charset="0"/>
              <a:cs typeface="Arial" panose="020B0604020202020204" pitchFamily="34" charset="0"/>
            </a:endParaRPr>
          </a:p>
        </p:txBody>
      </p:sp>
      <p:sp>
        <p:nvSpPr>
          <p:cNvPr id="1285" name="Google Shape;1285;g1444e94785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 name="Google Shape;7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endParaRPr lang="en-US" dirty="0">
              <a:solidFill>
                <a:schemeClr val="dk1"/>
              </a:solidFill>
            </a:endParaRPr>
          </a:p>
          <a:p>
            <a:pPr marL="914400" lvl="0" indent="-317500" algn="l" rtl="0">
              <a:spcBef>
                <a:spcPts val="0"/>
              </a:spcBef>
              <a:spcAft>
                <a:spcPts val="0"/>
              </a:spcAft>
              <a:buClr>
                <a:schemeClr val="dk1"/>
              </a:buClr>
              <a:buSzPts val="1400"/>
              <a:buChar char="-"/>
            </a:pPr>
            <a:r>
              <a:rPr lang="en-US" dirty="0">
                <a:solidFill>
                  <a:schemeClr val="dk1"/>
                </a:solidFill>
              </a:rPr>
              <a:t>For thousands of years, lives and business transactions were organized and tracked on paper. There was a limit to access information.</a:t>
            </a:r>
            <a:endParaRPr dirty="0">
              <a:solidFill>
                <a:schemeClr val="dk1"/>
              </a:solidFill>
            </a:endParaRPr>
          </a:p>
          <a:p>
            <a:pPr marL="914400" lvl="0" indent="-317500" algn="l" rtl="0">
              <a:spcBef>
                <a:spcPts val="0"/>
              </a:spcBef>
              <a:spcAft>
                <a:spcPts val="0"/>
              </a:spcAft>
              <a:buClr>
                <a:schemeClr val="dk1"/>
              </a:buClr>
              <a:buSzPts val="1400"/>
              <a:buChar char="-"/>
            </a:pPr>
            <a:r>
              <a:rPr lang="en-US" dirty="0">
                <a:solidFill>
                  <a:schemeClr val="dk1"/>
                </a:solidFill>
              </a:rPr>
              <a:t>(NEXT CIRCLE) In 1970s, the computer began to evolve along with how we managed data. We entered the Digital Era</a:t>
            </a:r>
          </a:p>
          <a:p>
            <a:pPr marL="1371600" lvl="1" indent="-317500" algn="l" rtl="0">
              <a:spcBef>
                <a:spcPts val="0"/>
              </a:spcBef>
              <a:spcAft>
                <a:spcPts val="0"/>
              </a:spcAft>
              <a:buClr>
                <a:schemeClr val="dk1"/>
              </a:buClr>
              <a:buSzPts val="1400"/>
              <a:buChar char="-"/>
            </a:pPr>
            <a:r>
              <a:rPr lang="en-US" dirty="0">
                <a:solidFill>
                  <a:schemeClr val="dk1"/>
                </a:solidFill>
              </a:rPr>
              <a:t>- we gained speed</a:t>
            </a:r>
          </a:p>
          <a:p>
            <a:pPr marL="1371600" lvl="1" indent="-317500" algn="l" rtl="0">
              <a:spcBef>
                <a:spcPts val="0"/>
              </a:spcBef>
              <a:spcAft>
                <a:spcPts val="0"/>
              </a:spcAft>
              <a:buClr>
                <a:schemeClr val="dk1"/>
              </a:buClr>
              <a:buSzPts val="1400"/>
              <a:buChar char="-"/>
            </a:pPr>
            <a:r>
              <a:rPr lang="en-US" dirty="0">
                <a:solidFill>
                  <a:schemeClr val="dk1"/>
                </a:solidFill>
              </a:rPr>
              <a:t>Computers were able to process faster and more efficiently than before in the Analog Era</a:t>
            </a:r>
            <a:endParaRPr dirty="0">
              <a:solidFill>
                <a:schemeClr val="dk1"/>
              </a:solidFill>
            </a:endParaRPr>
          </a:p>
          <a:p>
            <a:pPr marL="457200" marR="0" lvl="0" indent="-317500" algn="l" defTabSz="914400" rtl="0" eaLnBrk="1" fontAlgn="auto" latinLnBrk="0" hangingPunct="1">
              <a:lnSpc>
                <a:spcPct val="117999"/>
              </a:lnSpc>
              <a:spcBef>
                <a:spcPts val="0"/>
              </a:spcBef>
              <a:spcAft>
                <a:spcPts val="0"/>
              </a:spcAft>
              <a:buClr>
                <a:schemeClr val="dk1"/>
              </a:buClr>
              <a:buSzPts val="1400"/>
              <a:buFont typeface="Arial"/>
              <a:buChar char="-"/>
              <a:tabLst/>
              <a:defRPr/>
            </a:pPr>
            <a:r>
              <a:rPr lang="en-US" dirty="0">
                <a:solidFill>
                  <a:schemeClr val="dk1"/>
                </a:solidFill>
              </a:rPr>
              <a:t>**(NEXT CIRCLE) By the time we reached the early 2000s we had reached the internet era. With Speed we gained: Access &amp; Collaboration</a:t>
            </a:r>
          </a:p>
          <a:p>
            <a:pPr marL="914400" lvl="1" indent="-317500" algn="l" rtl="0">
              <a:spcBef>
                <a:spcPts val="0"/>
              </a:spcBef>
              <a:spcAft>
                <a:spcPts val="0"/>
              </a:spcAft>
              <a:buClr>
                <a:schemeClr val="dk1"/>
              </a:buClr>
              <a:buSzPts val="1400"/>
              <a:buChar char="-"/>
            </a:pPr>
            <a:r>
              <a:rPr lang="en-US" dirty="0">
                <a:solidFill>
                  <a:schemeClr val="dk1"/>
                </a:solidFill>
              </a:rPr>
              <a:t>This was about interconnected computers</a:t>
            </a:r>
            <a:endParaRPr dirty="0">
              <a:solidFill>
                <a:schemeClr val="dk1"/>
              </a:solidFill>
            </a:endParaRPr>
          </a:p>
          <a:p>
            <a:pPr marL="1371600" lvl="2" indent="-317500" algn="l" rtl="0">
              <a:spcBef>
                <a:spcPts val="0"/>
              </a:spcBef>
              <a:spcAft>
                <a:spcPts val="0"/>
              </a:spcAft>
              <a:buClr>
                <a:schemeClr val="dk1"/>
              </a:buClr>
              <a:buSzPts val="1400"/>
              <a:buChar char="-"/>
            </a:pPr>
            <a:r>
              <a:rPr lang="en-US" dirty="0">
                <a:solidFill>
                  <a:schemeClr val="dk1"/>
                </a:solidFill>
              </a:rPr>
              <a:t>We now had open access to information, and collaboration with other people around the world. </a:t>
            </a:r>
            <a:endParaRPr dirty="0">
              <a:solidFill>
                <a:schemeClr val="dk1"/>
              </a:solidFill>
            </a:endParaRPr>
          </a:p>
          <a:p>
            <a:pPr marL="457200" lvl="0" indent="-228600" algn="l" rtl="0">
              <a:spcBef>
                <a:spcPts val="0"/>
              </a:spcBef>
              <a:spcAft>
                <a:spcPts val="0"/>
              </a:spcAft>
              <a:buClr>
                <a:schemeClr val="dk1"/>
              </a:buClr>
              <a:buSzPts val="1400"/>
              <a:buFont typeface="Arial"/>
              <a:buNone/>
            </a:pPr>
            <a:endParaRPr dirty="0">
              <a:solidFill>
                <a:schemeClr val="dk1"/>
              </a:solidFill>
            </a:endParaRPr>
          </a:p>
          <a:p>
            <a:pPr marL="457200" marR="0" lvl="0" indent="-317500" algn="l" defTabSz="914400" rtl="0" eaLnBrk="1" fontAlgn="auto" latinLnBrk="0" hangingPunct="1">
              <a:lnSpc>
                <a:spcPct val="117999"/>
              </a:lnSpc>
              <a:spcBef>
                <a:spcPts val="0"/>
              </a:spcBef>
              <a:spcAft>
                <a:spcPts val="0"/>
              </a:spcAft>
              <a:buClr>
                <a:schemeClr val="dk1"/>
              </a:buClr>
              <a:buSzPts val="1400"/>
              <a:buFont typeface="Arial"/>
              <a:buChar char="-"/>
              <a:tabLst/>
              <a:defRPr/>
            </a:pPr>
            <a:r>
              <a:rPr lang="en-US" dirty="0">
                <a:solidFill>
                  <a:schemeClr val="dk1"/>
                </a:solidFill>
              </a:rPr>
              <a:t>The internet at this time was was great for information exchange, but not necessarily for value exchange. . This is considered Web 1.0, </a:t>
            </a:r>
            <a:endParaRPr dirty="0">
              <a:solidFill>
                <a:schemeClr val="dk1"/>
              </a:solidFill>
            </a:endParaRPr>
          </a:p>
          <a:p>
            <a:pPr marL="1371600" lvl="2" indent="-317500" algn="l" rtl="0">
              <a:spcBef>
                <a:spcPts val="0"/>
              </a:spcBef>
              <a:spcAft>
                <a:spcPts val="0"/>
              </a:spcAft>
              <a:buClr>
                <a:schemeClr val="dk1"/>
              </a:buClr>
              <a:buSzPts val="1400"/>
              <a:buChar char="-"/>
            </a:pPr>
            <a:r>
              <a:rPr lang="en-US" dirty="0">
                <a:solidFill>
                  <a:schemeClr val="dk1"/>
                </a:solidFill>
              </a:rPr>
              <a:t>Where most participants were consumers of content, which was mainly static sites with text and images. And the creators were developers creating these websites.</a:t>
            </a:r>
            <a:endParaRPr dirty="0">
              <a:solidFill>
                <a:schemeClr val="dk1"/>
              </a:solidFill>
            </a:endParaRPr>
          </a:p>
          <a:p>
            <a:pPr marL="457200" lvl="0" indent="-228600" algn="l" rtl="0">
              <a:spcBef>
                <a:spcPts val="0"/>
              </a:spcBef>
              <a:spcAft>
                <a:spcPts val="0"/>
              </a:spcAft>
              <a:buClr>
                <a:schemeClr val="dk1"/>
              </a:buClr>
              <a:buSzPts val="1400"/>
              <a:buFont typeface="Arial"/>
              <a:buNone/>
            </a:pP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Technology kept evolving, and eventually Web 2.0 arrived -  Actions on the web became interactive, social, and mobile. </a:t>
            </a:r>
            <a:endParaRPr dirty="0">
              <a:solidFill>
                <a:schemeClr val="dk1"/>
              </a:solidFill>
            </a:endParaRPr>
          </a:p>
          <a:p>
            <a:pPr marL="1371600" lvl="2" indent="-317500" algn="l" rtl="0">
              <a:spcBef>
                <a:spcPts val="0"/>
              </a:spcBef>
              <a:spcAft>
                <a:spcPts val="0"/>
              </a:spcAft>
              <a:buClr>
                <a:schemeClr val="dk1"/>
              </a:buClr>
              <a:buSzPts val="1400"/>
              <a:buChar char="-"/>
            </a:pPr>
            <a:r>
              <a:rPr lang="en-US" dirty="0">
                <a:solidFill>
                  <a:schemeClr val="dk1"/>
                </a:solidFill>
              </a:rPr>
              <a:t>You didn't have to be a developer to be a creator - anyone could create. </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valid concerns revolving around trust, access control, and data ownership and large application </a:t>
            </a:r>
            <a:r>
              <a:rPr lang="en-US" dirty="0" err="1">
                <a:solidFill>
                  <a:schemeClr val="dk1"/>
                </a:solidFill>
              </a:rPr>
              <a:t>creators.We</a:t>
            </a:r>
            <a:r>
              <a:rPr lang="en-US" dirty="0">
                <a:solidFill>
                  <a:schemeClr val="dk1"/>
                </a:solidFill>
              </a:rPr>
              <a:t> became concerned about our privacy</a:t>
            </a:r>
            <a:endParaRPr dirty="0">
              <a:solidFill>
                <a:schemeClr val="dk1"/>
              </a:solidFill>
            </a:endParaRPr>
          </a:p>
          <a:p>
            <a:pPr marL="457200" lvl="0" indent="-228600" algn="l" rtl="0">
              <a:spcBef>
                <a:spcPts val="0"/>
              </a:spcBef>
              <a:spcAft>
                <a:spcPts val="0"/>
              </a:spcAft>
              <a:buClr>
                <a:schemeClr val="dk1"/>
              </a:buClr>
              <a:buSzPts val="1400"/>
              <a:buFont typeface="Arial"/>
              <a:buNone/>
            </a:pP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**(NEXT CIRCLE)Then in 2009, the trust era emerged to address these issues. </a:t>
            </a:r>
            <a:endParaRPr dirty="0">
              <a:solidFill>
                <a:schemeClr val="dk1"/>
              </a:solidFill>
            </a:endParaRPr>
          </a:p>
          <a:p>
            <a:pPr marL="914400" lvl="1" indent="-317500" algn="l" rtl="0">
              <a:spcBef>
                <a:spcPts val="0"/>
              </a:spcBef>
              <a:spcAft>
                <a:spcPts val="0"/>
              </a:spcAft>
              <a:buClr>
                <a:schemeClr val="dk1"/>
              </a:buClr>
              <a:buSzPts val="1400"/>
              <a:buChar char="-"/>
            </a:pPr>
            <a:r>
              <a:rPr lang="en-US" dirty="0">
                <a:solidFill>
                  <a:schemeClr val="dk1"/>
                </a:solidFill>
              </a:rPr>
              <a:t>That's the foundation for Web 3 that is being built today. Value exchange and Decentralization are at the core thanks to decentralized networks of peer-to-peer computers - </a:t>
            </a:r>
            <a:endParaRPr dirty="0">
              <a:solidFill>
                <a:schemeClr val="dk1"/>
              </a:solidFill>
            </a:endParaRPr>
          </a:p>
          <a:p>
            <a:pPr marL="457200" lvl="0" indent="-228600" algn="l" rtl="0">
              <a:spcBef>
                <a:spcPts val="0"/>
              </a:spcBef>
              <a:spcAft>
                <a:spcPts val="0"/>
              </a:spcAft>
              <a:buClr>
                <a:schemeClr val="dk1"/>
              </a:buClr>
              <a:buSzPts val="1400"/>
              <a:buFont typeface="Arial"/>
              <a:buNone/>
            </a:pPr>
            <a:r>
              <a:rPr lang="en-US" dirty="0">
                <a:solidFill>
                  <a:schemeClr val="dk1"/>
                </a:solidFill>
              </a:rPr>
              <a:t>This evolution of the web is important because it's a technology that impacts everything we do.  </a:t>
            </a:r>
            <a:endParaRPr dirty="0">
              <a:solidFill>
                <a:schemeClr val="dk1"/>
              </a:solidFill>
            </a:endParaRPr>
          </a:p>
          <a:p>
            <a:pPr marL="457200" lvl="0" indent="-228600" algn="l" rtl="0">
              <a:spcBef>
                <a:spcPts val="0"/>
              </a:spcBef>
              <a:spcAft>
                <a:spcPts val="0"/>
              </a:spcAft>
              <a:buClr>
                <a:schemeClr val="dk1"/>
              </a:buClr>
              <a:buSzPts val="1400"/>
              <a:buFont typeface="Arial"/>
              <a:buNone/>
            </a:pPr>
            <a:r>
              <a:rPr lang="en-US" dirty="0">
                <a:solidFill>
                  <a:schemeClr val="dk1"/>
                </a:solidFill>
              </a:rPr>
              <a:t>And at the core of this evolution are distributed ledger technologies (DLTs)</a:t>
            </a:r>
            <a:endParaRPr dirty="0">
              <a:solidFill>
                <a:schemeClr val="dk1"/>
              </a:solidFill>
            </a:endParaRPr>
          </a:p>
          <a:p>
            <a:pPr marL="457200" lvl="0" indent="-228600" algn="l" rtl="0">
              <a:spcBef>
                <a:spcPts val="0"/>
              </a:spcBef>
              <a:spcAft>
                <a:spcPts val="0"/>
              </a:spcAft>
              <a:buClr>
                <a:schemeClr val="dk1"/>
              </a:buClr>
              <a:buSzPts val="1400"/>
              <a:buFont typeface="Arial"/>
              <a:buNone/>
            </a:pPr>
            <a:endParaRPr dirty="0">
              <a:solidFill>
                <a:schemeClr val="dk1"/>
              </a:solidFill>
            </a:endParaRPr>
          </a:p>
          <a:p>
            <a:pPr marL="457200" lvl="0" indent="-228600" algn="l" rtl="0">
              <a:spcBef>
                <a:spcPts val="0"/>
              </a:spcBef>
              <a:spcAft>
                <a:spcPts val="0"/>
              </a:spcAft>
              <a:buClr>
                <a:schemeClr val="dk1"/>
              </a:buClr>
              <a:buSzPts val="1400"/>
              <a:buFont typeface="Arial"/>
              <a:buNone/>
            </a:pPr>
            <a:r>
              <a:rPr lang="en-US" b="1" dirty="0">
                <a:solidFill>
                  <a:schemeClr val="dk1"/>
                </a:solidFill>
              </a:rPr>
              <a:t>Check Understanding</a:t>
            </a:r>
            <a:r>
              <a:rPr lang="en-US" dirty="0">
                <a:solidFill>
                  <a:schemeClr val="dk1"/>
                </a:solidFill>
              </a:rPr>
              <a:t>: </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What is the impact of the Trust Era?</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How does this affect us as individuals?</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How might that change how we operate online?</a:t>
            </a:r>
            <a:endParaRPr dirty="0">
              <a:solidFill>
                <a:schemeClr val="dk1"/>
              </a:solidFill>
            </a:endParaRPr>
          </a:p>
          <a:p>
            <a:pPr marL="457200" marR="0" lvl="0" indent="-228600" algn="l" rtl="0">
              <a:lnSpc>
                <a:spcPct val="117999"/>
              </a:lnSpc>
              <a:spcBef>
                <a:spcPts val="0"/>
              </a:spcBef>
              <a:spcAft>
                <a:spcPts val="0"/>
              </a:spcAft>
              <a:buClr>
                <a:srgbClr val="000000"/>
              </a:buClr>
              <a:buSzPts val="1400"/>
              <a:buFont typeface="Arial"/>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ecac3e52a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3ecac3e52a_0_2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228600" algn="l" rtl="0">
              <a:spcBef>
                <a:spcPts val="0"/>
              </a:spcBef>
              <a:spcAft>
                <a:spcPts val="0"/>
              </a:spcAft>
              <a:buClr>
                <a:schemeClr val="dk1"/>
              </a:buClr>
              <a:buSzPts val="1400"/>
              <a:buFont typeface="Arial"/>
              <a:buNone/>
            </a:pPr>
            <a:r>
              <a:rPr lang="en-US" dirty="0">
                <a:solidFill>
                  <a:schemeClr val="dk1"/>
                </a:solidFill>
              </a:rPr>
              <a:t>- DLTs are these peer-to-peer networks where multiple members (or nodes) maintain their own identical copy of a shared ledger. </a:t>
            </a:r>
          </a:p>
          <a:p>
            <a:pPr marL="457200" lvl="0" indent="-228600" algn="l" rtl="0">
              <a:spcBef>
                <a:spcPts val="0"/>
              </a:spcBef>
              <a:spcAft>
                <a:spcPts val="0"/>
              </a:spcAft>
              <a:buClr>
                <a:schemeClr val="dk1"/>
              </a:buClr>
              <a:buSzPts val="1400"/>
              <a:buFont typeface="Arial"/>
              <a:buNone/>
            </a:pPr>
            <a:r>
              <a:rPr lang="en-US" dirty="0">
                <a:solidFill>
                  <a:schemeClr val="dk1"/>
                </a:solidFill>
              </a:rPr>
              <a:t>- This visual shows that the entire network verifies, executes, and records each transaction without relying on an intermediary. </a:t>
            </a:r>
          </a:p>
          <a:p>
            <a:pPr marL="457200" lvl="0" indent="-228600" algn="l" rtl="0">
              <a:spcBef>
                <a:spcPts val="0"/>
              </a:spcBef>
              <a:spcAft>
                <a:spcPts val="0"/>
              </a:spcAft>
              <a:buClr>
                <a:schemeClr val="dk1"/>
              </a:buClr>
              <a:buSzPts val="1400"/>
              <a:buFont typeface="Arial"/>
              <a:buNone/>
            </a:pPr>
            <a:r>
              <a:rPr lang="en-US" dirty="0">
                <a:solidFill>
                  <a:schemeClr val="dk1"/>
                </a:solidFill>
              </a:rPr>
              <a:t> 	- Aka the operation of the network is decentralized.</a:t>
            </a:r>
            <a:endParaRPr dirty="0">
              <a:solidFill>
                <a:schemeClr val="dk1"/>
              </a:solidFill>
            </a:endParaRPr>
          </a:p>
          <a:p>
            <a:pPr marL="457200" lvl="0" indent="-228600" algn="l" rtl="0">
              <a:spcBef>
                <a:spcPts val="0"/>
              </a:spcBef>
              <a:spcAft>
                <a:spcPts val="0"/>
              </a:spcAft>
              <a:buClr>
                <a:schemeClr val="dk1"/>
              </a:buClr>
              <a:buSzPts val="1400"/>
              <a:buFont typeface="Arial"/>
              <a:buNone/>
            </a:pPr>
            <a:endParaRPr dirty="0">
              <a:solidFill>
                <a:schemeClr val="dk1"/>
              </a:solidFill>
            </a:endParaRPr>
          </a:p>
          <a:p>
            <a:pPr marL="457200" lvl="0" indent="-228600" algn="l" rtl="0">
              <a:spcBef>
                <a:spcPts val="0"/>
              </a:spcBef>
              <a:spcAft>
                <a:spcPts val="0"/>
              </a:spcAft>
              <a:buClr>
                <a:schemeClr val="dk1"/>
              </a:buClr>
              <a:buSzPts val="1400"/>
              <a:buFont typeface="Arial"/>
              <a:buNone/>
            </a:pPr>
            <a:r>
              <a:rPr lang="en-US" dirty="0">
                <a:solidFill>
                  <a:schemeClr val="dk1"/>
                </a:solidFill>
              </a:rPr>
              <a:t>In contrast, a centralized ledger requires a central authority to update and communicate the records to all participants in the network.</a:t>
            </a:r>
          </a:p>
          <a:p>
            <a:pPr marL="457200" lvl="0" indent="-228600" algn="l" rtl="0">
              <a:spcBef>
                <a:spcPts val="0"/>
              </a:spcBef>
              <a:spcAft>
                <a:spcPts val="0"/>
              </a:spcAft>
              <a:buClr>
                <a:schemeClr val="dk1"/>
              </a:buClr>
              <a:buSzPts val="1400"/>
              <a:buFont typeface="Arial"/>
              <a:buNone/>
            </a:pPr>
            <a:endParaRPr lang="en-US" dirty="0">
              <a:solidFill>
                <a:schemeClr val="dk1"/>
              </a:solidFill>
            </a:endParaRPr>
          </a:p>
          <a:p>
            <a:r>
              <a:rPr lang="en-US" dirty="0">
                <a:solidFill>
                  <a:schemeClr val="dk1"/>
                </a:solidFill>
              </a:rPr>
              <a:t>The key different between a DLT and traditional digital ledger is that </a:t>
            </a:r>
            <a:r>
              <a:rPr lang="en-US" sz="2200" b="0" i="0" u="none" strike="noStrike" cap="none" dirty="0">
                <a:solidFill>
                  <a:srgbClr val="000000"/>
                </a:solidFill>
                <a:effectLst/>
                <a:latin typeface="Helvetica Neue"/>
                <a:ea typeface="Helvetica Neue"/>
                <a:cs typeface="Helvetica Neue"/>
                <a:sym typeface="Helvetica Neue"/>
              </a:rPr>
              <a:t> </a:t>
            </a:r>
            <a:r>
              <a:rPr lang="en-US" sz="2200" b="1" i="0" u="none" strike="noStrike" cap="none" dirty="0">
                <a:solidFill>
                  <a:srgbClr val="000000"/>
                </a:solidFill>
                <a:effectLst/>
                <a:latin typeface="Helvetica Neue"/>
                <a:ea typeface="Helvetica Neue"/>
                <a:cs typeface="Helvetica Neue"/>
                <a:sym typeface="Helvetica Neue"/>
              </a:rPr>
              <a:t>Distributed ledgers operate independently of a central authority and </a:t>
            </a:r>
            <a:r>
              <a:rPr lang="en-US" sz="2200" b="1" i="0" u="none" strike="noStrike" cap="none" dirty="0" err="1">
                <a:solidFill>
                  <a:srgbClr val="000000"/>
                </a:solidFill>
                <a:effectLst/>
                <a:latin typeface="Helvetica Neue"/>
                <a:ea typeface="Helvetica Neue"/>
                <a:cs typeface="Helvetica Neue"/>
                <a:sym typeface="Helvetica Neue"/>
              </a:rPr>
              <a:t>txns</a:t>
            </a:r>
            <a:r>
              <a:rPr lang="en-US" sz="2200" b="1" i="0" u="none" strike="noStrike" cap="none" dirty="0">
                <a:solidFill>
                  <a:srgbClr val="000000"/>
                </a:solidFill>
                <a:effectLst/>
                <a:latin typeface="Helvetica Neue"/>
                <a:ea typeface="Helvetica Neue"/>
                <a:cs typeface="Helvetica Neue"/>
                <a:sym typeface="Helvetica Neue"/>
              </a:rPr>
              <a:t> are automatically mirrored across all the nodes sharing info very quickly</a:t>
            </a:r>
            <a:endParaRPr dirty="0">
              <a:solidFill>
                <a:schemeClr val="dk1"/>
              </a:solidFill>
            </a:endParaRPr>
          </a:p>
          <a:p>
            <a:pPr marL="457200" lvl="0" indent="-228600" algn="l" rtl="0">
              <a:spcBef>
                <a:spcPts val="0"/>
              </a:spcBef>
              <a:spcAft>
                <a:spcPts val="0"/>
              </a:spcAft>
              <a:buClr>
                <a:schemeClr val="dk1"/>
              </a:buClr>
              <a:buSzPts val="1400"/>
              <a:buFont typeface="Arial"/>
              <a:buNone/>
            </a:pPr>
            <a:endParaRPr dirty="0">
              <a:solidFill>
                <a:schemeClr val="dk1"/>
              </a:solidFill>
            </a:endParaRPr>
          </a:p>
          <a:p>
            <a:pPr marL="457200" lvl="0" indent="-228600" algn="l" rtl="0">
              <a:spcBef>
                <a:spcPts val="0"/>
              </a:spcBef>
              <a:spcAft>
                <a:spcPts val="0"/>
              </a:spcAft>
              <a:buClr>
                <a:schemeClr val="dk1"/>
              </a:buClr>
              <a:buSzPts val="1400"/>
              <a:buFont typeface="Arial"/>
              <a:buNone/>
            </a:pPr>
            <a:r>
              <a:rPr lang="en-US" b="1" i="1" dirty="0">
                <a:solidFill>
                  <a:schemeClr val="dk1"/>
                </a:solidFill>
              </a:rPr>
              <a:t>Now that you know the key difference, DLTs are a key component of Web 3 because of their qualities…</a:t>
            </a:r>
            <a:endParaRPr b="1" i="1" dirty="0">
              <a:solidFill>
                <a:schemeClr val="dk1"/>
              </a:solidFill>
            </a:endParaRPr>
          </a:p>
          <a:p>
            <a:pPr marL="457200" lvl="0" indent="-228600" algn="l" rtl="0">
              <a:spcBef>
                <a:spcPts val="0"/>
              </a:spcBef>
              <a:spcAft>
                <a:spcPts val="0"/>
              </a:spcAft>
              <a:buClr>
                <a:schemeClr val="dk1"/>
              </a:buClr>
              <a:buSzPts val="1400"/>
              <a:buFont typeface="Arial"/>
              <a:buNone/>
            </a:pPr>
            <a:endParaRPr b="1" i="1" dirty="0">
              <a:solidFill>
                <a:schemeClr val="dk1"/>
              </a:solidFill>
            </a:endParaRPr>
          </a:p>
          <a:p>
            <a:pPr marL="457200" lvl="0" indent="-228600" algn="l" rtl="0">
              <a:spcBef>
                <a:spcPts val="0"/>
              </a:spcBef>
              <a:spcAft>
                <a:spcPts val="0"/>
              </a:spcAft>
              <a:buClr>
                <a:schemeClr val="dk1"/>
              </a:buClr>
              <a:buSzPts val="1400"/>
              <a:buFont typeface="Arial"/>
              <a:buNone/>
            </a:pPr>
            <a:r>
              <a:rPr lang="en-US" b="1" dirty="0">
                <a:solidFill>
                  <a:schemeClr val="dk1"/>
                </a:solidFill>
              </a:rPr>
              <a:t>Check Understanding</a:t>
            </a:r>
            <a:r>
              <a:rPr lang="en-US" dirty="0">
                <a:solidFill>
                  <a:schemeClr val="dk1"/>
                </a:solidFill>
              </a:rPr>
              <a:t>: </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What is the key difference between a DLT and a traditional digital ledger?</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How might a DLT be better?</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What might the security implications be for each of these?</a:t>
            </a: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ecac3e52a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3ecac3e52a_0_3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Font typeface="Helvetica Neue"/>
              <a:buChar char="-"/>
            </a:pPr>
            <a:r>
              <a:rPr lang="en-US" dirty="0">
                <a:solidFill>
                  <a:schemeClr val="dk1"/>
                </a:solidFill>
              </a:rPr>
              <a:t>To start, there’s no central point of failure that can be attacked. </a:t>
            </a:r>
            <a:endParaRPr dirty="0">
              <a:solidFill>
                <a:schemeClr val="dk1"/>
              </a:solidFill>
            </a:endParaRPr>
          </a:p>
          <a:p>
            <a:pPr marL="457200" lvl="0" indent="-228600" algn="l" rtl="0">
              <a:spcBef>
                <a:spcPts val="0"/>
              </a:spcBef>
              <a:spcAft>
                <a:spcPts val="0"/>
              </a:spcAft>
              <a:buClr>
                <a:schemeClr val="dk1"/>
              </a:buClr>
              <a:buSzPts val="1400"/>
              <a:buFont typeface="Arial"/>
              <a:buNone/>
            </a:pPr>
            <a:endParaRPr dirty="0">
              <a:solidFill>
                <a:schemeClr val="dk1"/>
              </a:solidFill>
            </a:endParaRPr>
          </a:p>
          <a:p>
            <a:pPr marL="457200" lvl="0" indent="-317500" algn="l" rtl="0">
              <a:spcBef>
                <a:spcPts val="0"/>
              </a:spcBef>
              <a:spcAft>
                <a:spcPts val="0"/>
              </a:spcAft>
              <a:buClr>
                <a:schemeClr val="dk1"/>
              </a:buClr>
              <a:buSzPts val="1400"/>
              <a:buFont typeface="Helvetica Neue"/>
              <a:buChar char="-"/>
            </a:pPr>
            <a:r>
              <a:rPr lang="en-US" dirty="0">
                <a:solidFill>
                  <a:schemeClr val="dk1"/>
                </a:solidFill>
              </a:rPr>
              <a:t>DLTs rely on cryptography which is good for data integrity and makes them robust to tampering. </a:t>
            </a:r>
            <a:endParaRPr dirty="0">
              <a:solidFill>
                <a:schemeClr val="dk1"/>
              </a:solidFill>
            </a:endParaRPr>
          </a:p>
          <a:p>
            <a:pPr marL="0" lvl="0" indent="0" algn="l" rtl="0">
              <a:spcBef>
                <a:spcPts val="0"/>
              </a:spcBef>
              <a:spcAft>
                <a:spcPts val="0"/>
              </a:spcAft>
              <a:buClr>
                <a:schemeClr val="dk1"/>
              </a:buClr>
              <a:buSzPts val="2200"/>
              <a:buFont typeface="Helvetica Neue"/>
              <a:buNone/>
            </a:pPr>
            <a:endParaRPr dirty="0">
              <a:solidFill>
                <a:schemeClr val="dk1"/>
              </a:solidFill>
            </a:endParaRPr>
          </a:p>
          <a:p>
            <a:pPr marL="457200" lvl="0" indent="-317500" algn="l" rtl="0">
              <a:spcBef>
                <a:spcPts val="0"/>
              </a:spcBef>
              <a:spcAft>
                <a:spcPts val="0"/>
              </a:spcAft>
              <a:buClr>
                <a:schemeClr val="dk1"/>
              </a:buClr>
              <a:buSzPts val="1400"/>
              <a:buFont typeface="Helvetica Neue"/>
              <a:buChar char="-"/>
            </a:pPr>
            <a:r>
              <a:rPr lang="en-US" dirty="0">
                <a:solidFill>
                  <a:schemeClr val="dk1"/>
                </a:solidFill>
              </a:rPr>
              <a:t>A participant does not need to trust any other participant to guarantee a valid ledger: They are a trustless system.</a:t>
            </a:r>
            <a:endParaRPr dirty="0">
              <a:solidFill>
                <a:schemeClr val="dk1"/>
              </a:solidFill>
            </a:endParaRPr>
          </a:p>
          <a:p>
            <a:pPr marL="457200" lvl="0" indent="-228600" algn="l" rtl="0">
              <a:spcBef>
                <a:spcPts val="0"/>
              </a:spcBef>
              <a:spcAft>
                <a:spcPts val="0"/>
              </a:spcAft>
              <a:buClr>
                <a:schemeClr val="dk1"/>
              </a:buClr>
              <a:buSzPts val="1400"/>
              <a:buFont typeface="Arial"/>
              <a:buNone/>
            </a:pPr>
            <a:endParaRPr dirty="0">
              <a:solidFill>
                <a:schemeClr val="dk1"/>
              </a:solidFill>
            </a:endParaRPr>
          </a:p>
          <a:p>
            <a:pPr marL="457200" lvl="0" indent="-317500" algn="l" rtl="0">
              <a:spcBef>
                <a:spcPts val="0"/>
              </a:spcBef>
              <a:spcAft>
                <a:spcPts val="0"/>
              </a:spcAft>
              <a:buClr>
                <a:schemeClr val="dk1"/>
              </a:buClr>
              <a:buSzPts val="1400"/>
              <a:buFont typeface="Helvetica Neue"/>
              <a:buChar char="-"/>
            </a:pPr>
            <a:r>
              <a:rPr lang="en-US" dirty="0">
                <a:solidFill>
                  <a:schemeClr val="dk1"/>
                </a:solidFill>
              </a:rPr>
              <a:t>There is a governance structure, and a consensus mechanism (which is like the rules) for updating the ledger.</a:t>
            </a:r>
            <a:endParaRPr dirty="0">
              <a:solidFill>
                <a:schemeClr val="dk1"/>
              </a:solidFill>
            </a:endParaRPr>
          </a:p>
          <a:p>
            <a:pPr marL="457200" lvl="0" indent="-228600" algn="l" rtl="0">
              <a:spcBef>
                <a:spcPts val="0"/>
              </a:spcBef>
              <a:spcAft>
                <a:spcPts val="0"/>
              </a:spcAft>
              <a:buClr>
                <a:schemeClr val="dk1"/>
              </a:buClr>
              <a:buSzPts val="1400"/>
              <a:buFont typeface="Arial"/>
              <a:buNone/>
            </a:pPr>
            <a:endParaRPr dirty="0">
              <a:solidFill>
                <a:schemeClr val="dk1"/>
              </a:solidFill>
            </a:endParaRPr>
          </a:p>
          <a:p>
            <a:pPr marL="457200" lvl="0" indent="-317500" algn="l" rtl="0">
              <a:spcBef>
                <a:spcPts val="0"/>
              </a:spcBef>
              <a:spcAft>
                <a:spcPts val="0"/>
              </a:spcAft>
              <a:buClr>
                <a:schemeClr val="dk1"/>
              </a:buClr>
              <a:buSzPts val="1400"/>
              <a:buFont typeface="Helvetica Neue"/>
              <a:buChar char="●"/>
            </a:pPr>
            <a:r>
              <a:rPr lang="en-US" dirty="0">
                <a:solidFill>
                  <a:schemeClr val="dk1"/>
                </a:solidFill>
              </a:rPr>
              <a:t>In fact, most DLTs have the same 3 building blocks:</a:t>
            </a:r>
            <a:endParaRPr dirty="0">
              <a:solidFill>
                <a:schemeClr val="dk1"/>
              </a:solidFill>
            </a:endParaRPr>
          </a:p>
          <a:p>
            <a:pPr marL="800100" lvl="0" indent="-342900" algn="l" rtl="0">
              <a:spcBef>
                <a:spcPts val="0"/>
              </a:spcBef>
              <a:spcAft>
                <a:spcPts val="0"/>
              </a:spcAft>
              <a:buClr>
                <a:schemeClr val="dk1"/>
              </a:buClr>
              <a:buSzPts val="1400"/>
              <a:buFont typeface="Helvetica Neue"/>
              <a:buChar char="•"/>
            </a:pPr>
            <a:r>
              <a:rPr lang="en-US" dirty="0">
                <a:solidFill>
                  <a:schemeClr val="dk1"/>
                </a:solidFill>
              </a:rPr>
              <a:t>The ledger itself</a:t>
            </a:r>
            <a:endParaRPr dirty="0">
              <a:solidFill>
                <a:schemeClr val="dk1"/>
              </a:solidFill>
            </a:endParaRPr>
          </a:p>
          <a:p>
            <a:pPr marL="800100" lvl="0" indent="-342900" algn="l" rtl="0">
              <a:spcBef>
                <a:spcPts val="0"/>
              </a:spcBef>
              <a:spcAft>
                <a:spcPts val="0"/>
              </a:spcAft>
              <a:buClr>
                <a:schemeClr val="dk1"/>
              </a:buClr>
              <a:buSzPts val="1400"/>
              <a:buFont typeface="Helvetica Neue"/>
              <a:buChar char="•"/>
            </a:pPr>
            <a:r>
              <a:rPr lang="en-US" dirty="0">
                <a:solidFill>
                  <a:schemeClr val="dk1"/>
                </a:solidFill>
              </a:rPr>
              <a:t>a consensus algorithm (to ensure all copies of the ledger are identical), </a:t>
            </a:r>
            <a:endParaRPr dirty="0">
              <a:solidFill>
                <a:schemeClr val="dk1"/>
              </a:solidFill>
            </a:endParaRPr>
          </a:p>
          <a:p>
            <a:pPr marL="800100" lvl="0" indent="-342900" algn="l" rtl="0">
              <a:spcBef>
                <a:spcPts val="0"/>
              </a:spcBef>
              <a:spcAft>
                <a:spcPts val="0"/>
              </a:spcAft>
              <a:buClr>
                <a:schemeClr val="dk1"/>
              </a:buClr>
              <a:buSzPts val="1400"/>
              <a:buFont typeface="Helvetica Neue"/>
              <a:buChar char="•"/>
            </a:pPr>
            <a:r>
              <a:rPr lang="en-US" dirty="0">
                <a:solidFill>
                  <a:schemeClr val="dk1"/>
                </a:solidFill>
              </a:rPr>
              <a:t>and incentives or rewards for the network participants – which are the nodes processing the transactions (lately those rewards have been in the form of cryptocurrency)</a:t>
            </a:r>
          </a:p>
          <a:p>
            <a:pPr marL="800100" lvl="0" indent="-342900" algn="l" rtl="0">
              <a:spcBef>
                <a:spcPts val="0"/>
              </a:spcBef>
              <a:spcAft>
                <a:spcPts val="0"/>
              </a:spcAft>
              <a:buClr>
                <a:schemeClr val="dk1"/>
              </a:buClr>
              <a:buSzPts val="1400"/>
              <a:buFont typeface="Helvetica Neue"/>
              <a:buChar char="•"/>
            </a:pPr>
            <a:endParaRPr lang="en-US" dirty="0">
              <a:solidFill>
                <a:schemeClr val="dk1"/>
              </a:solidFill>
            </a:endParaRPr>
          </a:p>
          <a:p>
            <a:pPr marL="800100" lvl="0" indent="-342900" algn="l" rtl="0">
              <a:spcBef>
                <a:spcPts val="0"/>
              </a:spcBef>
              <a:spcAft>
                <a:spcPts val="0"/>
              </a:spcAft>
              <a:buClr>
                <a:schemeClr val="dk1"/>
              </a:buClr>
              <a:buSzPts val="1400"/>
              <a:buFont typeface="Helvetica Neue"/>
              <a:buChar char="•"/>
            </a:pPr>
            <a:r>
              <a:rPr lang="en-US" b="1" dirty="0">
                <a:solidFill>
                  <a:schemeClr val="dk1"/>
                </a:solidFill>
              </a:rPr>
              <a:t>So what does this have to do with Hedera? Well, Hedera is</a:t>
            </a:r>
            <a:endParaRPr b="1" dirty="0">
              <a:solidFill>
                <a:schemeClr val="dk1"/>
              </a:solidFill>
            </a:endParaRPr>
          </a:p>
          <a:p>
            <a:pPr marL="457200" lvl="0" indent="-228600" algn="l" rtl="0">
              <a:spcBef>
                <a:spcPts val="0"/>
              </a:spcBef>
              <a:spcAft>
                <a:spcPts val="0"/>
              </a:spcAft>
              <a:buClr>
                <a:schemeClr val="dk1"/>
              </a:buClr>
              <a:buSzPts val="1400"/>
              <a:buFont typeface="Arial"/>
              <a:buNone/>
            </a:pPr>
            <a:endParaRPr dirty="0">
              <a:solidFill>
                <a:schemeClr val="dk1"/>
              </a:solidFill>
            </a:endParaRPr>
          </a:p>
          <a:p>
            <a:pPr marL="457200" lvl="0" indent="-228600" algn="l" rtl="0">
              <a:spcBef>
                <a:spcPts val="0"/>
              </a:spcBef>
              <a:spcAft>
                <a:spcPts val="0"/>
              </a:spcAft>
              <a:buClr>
                <a:schemeClr val="dk1"/>
              </a:buClr>
              <a:buSzPts val="1400"/>
              <a:buFont typeface="Arial"/>
              <a:buNone/>
            </a:pPr>
            <a:endParaRPr dirty="0">
              <a:solidFill>
                <a:schemeClr val="dk1"/>
              </a:solidFill>
            </a:endParaRPr>
          </a:p>
          <a:p>
            <a:pPr marL="457200" lvl="0" indent="-228600" algn="l" rtl="0">
              <a:spcBef>
                <a:spcPts val="0"/>
              </a:spcBef>
              <a:spcAft>
                <a:spcPts val="0"/>
              </a:spcAft>
              <a:buClr>
                <a:schemeClr val="dk1"/>
              </a:buClr>
              <a:buSzPts val="1400"/>
              <a:buFont typeface="Arial"/>
              <a:buNone/>
            </a:pPr>
            <a:r>
              <a:rPr lang="en-US" b="1" dirty="0">
                <a:solidFill>
                  <a:schemeClr val="dk1"/>
                </a:solidFill>
              </a:rPr>
              <a:t>Check Understanding</a:t>
            </a:r>
            <a:r>
              <a:rPr lang="en-US" dirty="0">
                <a:solidFill>
                  <a:schemeClr val="dk1"/>
                </a:solidFill>
              </a:rPr>
              <a:t>: </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What is the key security benefit of a DLT?</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How is the integrity of DLT data ensured?</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What is a trustless system?</a:t>
            </a: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What components make up a DLT?</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571500" lvl="0" indent="-342900" algn="l" rtl="0">
              <a:lnSpc>
                <a:spcPct val="117999"/>
              </a:lnSpc>
              <a:spcBef>
                <a:spcPts val="0"/>
              </a:spcBef>
              <a:spcAft>
                <a:spcPts val="0"/>
              </a:spcAft>
              <a:buSzPts val="1400"/>
              <a:buFont typeface="Helvetica Neue"/>
              <a:buChar char="-"/>
            </a:pPr>
            <a:r>
              <a:rPr lang="en-US" dirty="0">
                <a:latin typeface="Arial" panose="020B0604020202020204" pitchFamily="34" charset="0"/>
                <a:cs typeface="Arial" panose="020B0604020202020204" pitchFamily="34" charset="0"/>
              </a:rPr>
              <a:t>The DLT space has evolved to the point where a 3</a:t>
            </a:r>
            <a:r>
              <a:rPr lang="en-US" baseline="30000" dirty="0">
                <a:latin typeface="Arial" panose="020B0604020202020204" pitchFamily="34" charset="0"/>
                <a:cs typeface="Arial" panose="020B0604020202020204" pitchFamily="34" charset="0"/>
              </a:rPr>
              <a:t>rd</a:t>
            </a:r>
            <a:r>
              <a:rPr lang="en-US" dirty="0">
                <a:latin typeface="Arial" panose="020B0604020202020204" pitchFamily="34" charset="0"/>
                <a:cs typeface="Arial" panose="020B0604020202020204" pitchFamily="34" charset="0"/>
              </a:rPr>
              <a:t> generation network, like Hedera provides…</a:t>
            </a:r>
            <a:endParaRPr dirty="0">
              <a:latin typeface="Arial" panose="020B0604020202020204" pitchFamily="34" charset="0"/>
              <a:cs typeface="Arial" panose="020B0604020202020204" pitchFamily="34" charset="0"/>
            </a:endParaRPr>
          </a:p>
          <a:p>
            <a:pPr marL="228600" lvl="0" indent="0" algn="l" rtl="0">
              <a:lnSpc>
                <a:spcPct val="117999"/>
              </a:lnSpc>
              <a:spcBef>
                <a:spcPts val="0"/>
              </a:spcBef>
              <a:spcAft>
                <a:spcPts val="0"/>
              </a:spcAft>
              <a:buSzPts val="1400"/>
              <a:buFont typeface="Helvetica Neue"/>
              <a:buNone/>
            </a:pPr>
            <a:endParaRPr dirty="0">
              <a:latin typeface="Arial" panose="020B0604020202020204" pitchFamily="34" charset="0"/>
              <a:cs typeface="Arial" panose="020B0604020202020204" pitchFamily="34" charset="0"/>
            </a:endParaRPr>
          </a:p>
          <a:p>
            <a:pPr marL="1028700" lvl="1" indent="-342900" algn="l" rtl="0">
              <a:lnSpc>
                <a:spcPct val="117999"/>
              </a:lnSpc>
              <a:spcBef>
                <a:spcPts val="0"/>
              </a:spcBef>
              <a:spcAft>
                <a:spcPts val="0"/>
              </a:spcAft>
              <a:buSzPts val="1400"/>
              <a:buFont typeface="Helvetica Neue"/>
              <a:buChar char="-"/>
            </a:pPr>
            <a:r>
              <a:rPr lang="en-US" dirty="0">
                <a:latin typeface="Arial" panose="020B0604020202020204" pitchFamily="34" charset="0"/>
                <a:cs typeface="Arial" panose="020B0604020202020204" pitchFamily="34" charset="0"/>
              </a:rPr>
              <a:t>10,000 TPS</a:t>
            </a:r>
            <a:endParaRPr dirty="0">
              <a:latin typeface="Arial" panose="020B0604020202020204" pitchFamily="34" charset="0"/>
              <a:cs typeface="Arial" panose="020B0604020202020204" pitchFamily="34" charset="0"/>
            </a:endParaRPr>
          </a:p>
          <a:p>
            <a:pPr marL="1028700" lvl="1" indent="-342900" algn="l" rtl="0">
              <a:lnSpc>
                <a:spcPct val="117999"/>
              </a:lnSpc>
              <a:spcBef>
                <a:spcPts val="0"/>
              </a:spcBef>
              <a:spcAft>
                <a:spcPts val="0"/>
              </a:spcAft>
              <a:buSzPts val="1400"/>
              <a:buFont typeface="Helvetica Neue"/>
              <a:buChar char="-"/>
            </a:pPr>
            <a:r>
              <a:rPr lang="en-US" dirty="0">
                <a:latin typeface="Arial" panose="020B0604020202020204" pitchFamily="34" charset="0"/>
                <a:cs typeface="Arial" panose="020B0604020202020204" pitchFamily="34" charset="0"/>
              </a:rPr>
              <a:t>at a fraction of a cent per transaction</a:t>
            </a:r>
            <a:endParaRPr dirty="0">
              <a:latin typeface="Arial" panose="020B0604020202020204" pitchFamily="34" charset="0"/>
              <a:cs typeface="Arial" panose="020B0604020202020204" pitchFamily="34" charset="0"/>
            </a:endParaRPr>
          </a:p>
          <a:p>
            <a:pPr marL="1028700" lvl="1" indent="-342900" algn="l" rtl="0">
              <a:lnSpc>
                <a:spcPct val="117999"/>
              </a:lnSpc>
              <a:spcBef>
                <a:spcPts val="0"/>
              </a:spcBef>
              <a:spcAft>
                <a:spcPts val="0"/>
              </a:spcAft>
              <a:buSzPts val="1400"/>
              <a:buFont typeface="Helvetica Neue"/>
              <a:buChar char="-"/>
            </a:pPr>
            <a:r>
              <a:rPr lang="en-US" dirty="0">
                <a:latin typeface="Arial" panose="020B0604020202020204" pitchFamily="34" charset="0"/>
                <a:cs typeface="Arial" panose="020B0604020202020204" pitchFamily="34" charset="0"/>
              </a:rPr>
              <a:t>and with a final consensus confirmation in 3-5 seconds </a:t>
            </a:r>
            <a:endParaRPr dirty="0">
              <a:latin typeface="Arial" panose="020B0604020202020204" pitchFamily="34" charset="0"/>
              <a:cs typeface="Arial" panose="020B0604020202020204" pitchFamily="34" charset="0"/>
            </a:endParaRPr>
          </a:p>
          <a:p>
            <a:pPr marL="457200" marR="0" lvl="0" indent="-228600" algn="l" rtl="0">
              <a:lnSpc>
                <a:spcPct val="117999"/>
              </a:lnSpc>
              <a:spcBef>
                <a:spcPts val="0"/>
              </a:spcBef>
              <a:spcAft>
                <a:spcPts val="0"/>
              </a:spcAft>
              <a:buClr>
                <a:srgbClr val="000000"/>
              </a:buClr>
              <a:buSzPts val="1400"/>
              <a:buFont typeface="Arial"/>
              <a:buNone/>
            </a:pPr>
            <a:endParaRPr dirty="0">
              <a:latin typeface="Arial" panose="020B0604020202020204" pitchFamily="34" charset="0"/>
              <a:cs typeface="Arial" panose="020B0604020202020204" pitchFamily="34" charset="0"/>
            </a:endParaRPr>
          </a:p>
          <a:p>
            <a:pPr marL="571500" lvl="0" indent="-342900" algn="l" rtl="0">
              <a:lnSpc>
                <a:spcPct val="117999"/>
              </a:lnSpc>
              <a:spcBef>
                <a:spcPts val="0"/>
              </a:spcBef>
              <a:spcAft>
                <a:spcPts val="0"/>
              </a:spcAft>
              <a:buSzPts val="1400"/>
              <a:buFont typeface="Helvetica Neue"/>
              <a:buChar char="-"/>
            </a:pPr>
            <a:r>
              <a:rPr lang="en-US" dirty="0">
                <a:latin typeface="Arial" panose="020B0604020202020204" pitchFamily="34" charset="0"/>
                <a:cs typeface="Arial" panose="020B0604020202020204" pitchFamily="34" charset="0"/>
              </a:rPr>
              <a:t>This is a long way from the first-generation networks</a:t>
            </a:r>
          </a:p>
          <a:p>
            <a:pPr marL="571500" lvl="0" indent="-342900" algn="l" rtl="0">
              <a:lnSpc>
                <a:spcPct val="117999"/>
              </a:lnSpc>
              <a:spcBef>
                <a:spcPts val="0"/>
              </a:spcBef>
              <a:spcAft>
                <a:spcPts val="0"/>
              </a:spcAft>
              <a:buSzPts val="1400"/>
              <a:buFont typeface="Helvetica Neue"/>
              <a:buChar char="-"/>
            </a:pPr>
            <a:endParaRPr lang="en-US" dirty="0">
              <a:latin typeface="Arial" panose="020B0604020202020204" pitchFamily="34" charset="0"/>
              <a:cs typeface="Arial" panose="020B0604020202020204" pitchFamily="34" charset="0"/>
            </a:endParaRPr>
          </a:p>
          <a:p>
            <a:pPr marL="571500" lvl="0" indent="-342900" algn="l" rtl="0">
              <a:lnSpc>
                <a:spcPct val="117999"/>
              </a:lnSpc>
              <a:spcBef>
                <a:spcPts val="0"/>
              </a:spcBef>
              <a:spcAft>
                <a:spcPts val="0"/>
              </a:spcAft>
              <a:buSzPts val="1400"/>
              <a:buFont typeface="Helvetica Neue"/>
              <a:buChar char="-"/>
            </a:pPr>
            <a:r>
              <a:rPr lang="en-US" dirty="0">
                <a:latin typeface="Arial" panose="020B0604020202020204" pitchFamily="34" charset="0"/>
                <a:cs typeface="Arial" panose="020B0604020202020204" pitchFamily="34" charset="0"/>
              </a:rPr>
              <a:t>But what about Hedera compared to other 3rd generation networks??</a:t>
            </a:r>
            <a:br>
              <a:rPr lang="en-US" dirty="0">
                <a:latin typeface="Arial" panose="020B0604020202020204" pitchFamily="34" charset="0"/>
                <a:cs typeface="Arial" panose="020B0604020202020204" pitchFamily="34" charset="0"/>
              </a:rPr>
            </a:br>
            <a:endParaRPr sz="1100" dirty="0">
              <a:latin typeface="Arial" panose="020B0604020202020204" pitchFamily="34" charset="0"/>
              <a:ea typeface="Times"/>
              <a:cs typeface="Arial" panose="020B0604020202020204" pitchFamily="34" charset="0"/>
              <a:sym typeface="Time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4" name="Google Shape;324;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571500" lvl="0" indent="-342900" algn="l" rtl="0">
              <a:lnSpc>
                <a:spcPct val="117999"/>
              </a:lnSpc>
              <a:spcBef>
                <a:spcPts val="0"/>
              </a:spcBef>
              <a:spcAft>
                <a:spcPts val="0"/>
              </a:spcAft>
              <a:buSzPts val="1400"/>
              <a:buFont typeface="Helvetica Neue"/>
              <a:buChar char="-"/>
            </a:pPr>
            <a:r>
              <a:rPr lang="en-US" dirty="0">
                <a:latin typeface="Arial" panose="020B0604020202020204" pitchFamily="34" charset="0"/>
                <a:cs typeface="Arial" panose="020B0604020202020204" pitchFamily="34" charset="0"/>
              </a:rPr>
              <a:t>You can see…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Clear differentiators in the TPS, the fixed transaction fees, the transaction confirmation time</a:t>
            </a:r>
            <a:endParaRPr dirty="0">
              <a:latin typeface="Arial" panose="020B0604020202020204" pitchFamily="34" charset="0"/>
              <a:cs typeface="Arial" panose="020B0604020202020204" pitchFamily="34" charset="0"/>
            </a:endParaRPr>
          </a:p>
          <a:p>
            <a:pPr marL="571500" lvl="0" indent="-342900" algn="l" rtl="0">
              <a:lnSpc>
                <a:spcPct val="117999"/>
              </a:lnSpc>
              <a:spcBef>
                <a:spcPts val="0"/>
              </a:spcBef>
              <a:spcAft>
                <a:spcPts val="0"/>
              </a:spcAft>
              <a:buSzPts val="1400"/>
              <a:buFont typeface="Helvetica Neue"/>
              <a:buChar char="-"/>
            </a:pPr>
            <a:r>
              <a:rPr lang="en-US" dirty="0">
                <a:latin typeface="Arial" panose="020B0604020202020204" pitchFamily="34" charset="0"/>
                <a:cs typeface="Arial" panose="020B0604020202020204" pitchFamily="34" charset="0"/>
              </a:rPr>
              <a:t>But the one that always blows me away is how energy efficient Hedera is. </a:t>
            </a:r>
            <a:endParaRPr dirty="0">
              <a:latin typeface="Arial" panose="020B0604020202020204" pitchFamily="34" charset="0"/>
              <a:cs typeface="Arial" panose="020B0604020202020204" pitchFamily="34" charset="0"/>
            </a:endParaRPr>
          </a:p>
          <a:p>
            <a:pPr marL="457200" lvl="0" indent="-336550" algn="l" rtl="0">
              <a:lnSpc>
                <a:spcPct val="117999"/>
              </a:lnSpc>
              <a:spcBef>
                <a:spcPts val="0"/>
              </a:spcBef>
              <a:spcAft>
                <a:spcPts val="0"/>
              </a:spcAft>
              <a:buSzPts val="1700"/>
              <a:buChar char="-"/>
            </a:pPr>
            <a:r>
              <a:rPr lang="en-US" sz="2400" dirty="0"/>
              <a:t>UCL Centre For Blockchain Technologies created a research report of the various networks they studied and the data points to </a:t>
            </a:r>
          </a:p>
          <a:p>
            <a:pPr marL="457200" lvl="0" indent="-336550" algn="l" rtl="0">
              <a:lnSpc>
                <a:spcPct val="117999"/>
              </a:lnSpc>
              <a:spcBef>
                <a:spcPts val="0"/>
              </a:spcBef>
              <a:spcAft>
                <a:spcPts val="0"/>
              </a:spcAft>
              <a:buSzPts val="1700"/>
              <a:buChar char="-"/>
            </a:pPr>
            <a:r>
              <a:rPr lang="en-US" sz="2400" dirty="0"/>
              <a:t>show that as more transaction occur on the hedera network the energy consumption is lowered even further</a:t>
            </a:r>
          </a:p>
          <a:p>
            <a:pPr marL="457200" lvl="0" indent="-336550" algn="l" rtl="0">
              <a:lnSpc>
                <a:spcPct val="117999"/>
              </a:lnSpc>
              <a:spcBef>
                <a:spcPts val="0"/>
              </a:spcBef>
              <a:spcAft>
                <a:spcPts val="0"/>
              </a:spcAft>
              <a:buSzPts val="1700"/>
              <a:buChar char="-"/>
            </a:pPr>
            <a:endParaRPr lang="en-US" sz="1800" b="1" i="0" u="none" strike="noStrike">
              <a:solidFill>
                <a:srgbClr val="000000"/>
              </a:solidFill>
              <a:effectLst/>
              <a:latin typeface="Helvetica Neue" panose="02000503000000020004" pitchFamily="2" charset="0"/>
            </a:endParaRPr>
          </a:p>
          <a:p>
            <a:pPr marL="457200" lvl="0" indent="-336550" algn="l" rtl="0">
              <a:lnSpc>
                <a:spcPct val="117999"/>
              </a:lnSpc>
              <a:spcBef>
                <a:spcPts val="0"/>
              </a:spcBef>
              <a:spcAft>
                <a:spcPts val="0"/>
              </a:spcAft>
              <a:buSzPts val="1700"/>
              <a:buChar char="-"/>
            </a:pPr>
            <a:r>
              <a:rPr lang="en-US" sz="1800" b="1" i="0" u="none" strike="noStrike">
                <a:solidFill>
                  <a:srgbClr val="000000"/>
                </a:solidFill>
                <a:effectLst/>
                <a:latin typeface="Helvetica Neue" panose="02000503000000020004" pitchFamily="2" charset="0"/>
              </a:rPr>
              <a:t>Note</a:t>
            </a:r>
            <a:r>
              <a:rPr lang="en-US" sz="1800" b="0" i="0" u="none" strike="noStrike">
                <a:solidFill>
                  <a:srgbClr val="000000"/>
                </a:solidFill>
                <a:effectLst/>
                <a:latin typeface="Helvetica Neue" panose="02000503000000020004" pitchFamily="2" charset="0"/>
              </a:rPr>
              <a:t>: Assuming a move to 99.95% reduction in ETH usage after the merge, ETH usage would still be ~300x higher than Hedera. </a:t>
            </a:r>
            <a:endParaRPr lang="en-US" sz="2400" dirty="0"/>
          </a:p>
          <a:p>
            <a:pPr marL="571500" lvl="0" indent="-342900" algn="l" rtl="0">
              <a:lnSpc>
                <a:spcPct val="117999"/>
              </a:lnSpc>
              <a:spcBef>
                <a:spcPts val="0"/>
              </a:spcBef>
              <a:spcAft>
                <a:spcPts val="0"/>
              </a:spcAft>
              <a:buSzPts val="1400"/>
              <a:buFont typeface="Helvetica Neue"/>
              <a:buChar char="-"/>
            </a:pPr>
            <a:endParaRPr lang="en-US" dirty="0">
              <a:latin typeface="Arial" panose="020B0604020202020204" pitchFamily="34" charset="0"/>
              <a:cs typeface="Arial" panose="020B0604020202020204" pitchFamily="34" charset="0"/>
            </a:endParaRPr>
          </a:p>
          <a:p>
            <a:pPr marL="571500" marR="0" lvl="0" indent="-342900" algn="l" defTabSz="914400" rtl="0" eaLnBrk="1" fontAlgn="auto" latinLnBrk="0" hangingPunct="1">
              <a:lnSpc>
                <a:spcPct val="117999"/>
              </a:lnSpc>
              <a:spcBef>
                <a:spcPts val="0"/>
              </a:spcBef>
              <a:spcAft>
                <a:spcPts val="0"/>
              </a:spcAft>
              <a:buClr>
                <a:srgbClr val="000000"/>
              </a:buClr>
              <a:buSzPts val="1400"/>
              <a:buFont typeface="Helvetica Neue"/>
              <a:buChar char="-"/>
              <a:tabLst/>
              <a:defRPr/>
            </a:pPr>
            <a:r>
              <a:rPr lang="en-US" dirty="0">
                <a:latin typeface="Arial" panose="020B0604020202020204" pitchFamily="34" charset="0"/>
                <a:cs typeface="Arial" panose="020B0604020202020204" pitchFamily="34" charset="0"/>
              </a:rPr>
              <a:t>And what’s made that possible is the superior algorithm powering the Hedera network. </a:t>
            </a:r>
          </a:p>
          <a:p>
            <a:pPr marL="571500" lvl="0" indent="-342900" algn="l" rtl="0">
              <a:lnSpc>
                <a:spcPct val="117999"/>
              </a:lnSpc>
              <a:spcBef>
                <a:spcPts val="0"/>
              </a:spcBef>
              <a:spcAft>
                <a:spcPts val="0"/>
              </a:spcAft>
              <a:buSzPts val="1400"/>
              <a:buFont typeface="Helvetica Neue"/>
              <a:buChar char="-"/>
            </a:pPr>
            <a:endParaRPr dirty="0">
              <a:latin typeface="Arial" panose="020B0604020202020204" pitchFamily="34" charset="0"/>
              <a:cs typeface="Arial" panose="020B0604020202020204" pitchFamily="34" charset="0"/>
            </a:endParaRPr>
          </a:p>
          <a:p>
            <a:pPr marL="457200" marR="0" lvl="0" indent="-228600" algn="l" rtl="0">
              <a:lnSpc>
                <a:spcPct val="117999"/>
              </a:lnSpc>
              <a:spcBef>
                <a:spcPts val="0"/>
              </a:spcBef>
              <a:spcAft>
                <a:spcPts val="0"/>
              </a:spcAft>
              <a:buClr>
                <a:srgbClr val="000000"/>
              </a:buClr>
              <a:buSzPts val="1400"/>
              <a:buFont typeface="Arial"/>
              <a:buNone/>
            </a:pPr>
            <a:endParaRPr sz="1100" dirty="0">
              <a:latin typeface="Arial" panose="020B0604020202020204" pitchFamily="34" charset="0"/>
              <a:ea typeface="Times"/>
              <a:cs typeface="Arial" panose="020B0604020202020204" pitchFamily="34" charset="0"/>
              <a:sym typeface="Time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5" name="Google Shape;705;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285750" algn="l" rtl="0">
              <a:spcBef>
                <a:spcPts val="0"/>
              </a:spcBef>
              <a:spcAft>
                <a:spcPts val="0"/>
              </a:spcAft>
              <a:buSzPts val="900"/>
              <a:buFont typeface="Calibri"/>
              <a:buChar char="-"/>
            </a:pPr>
            <a:r>
              <a:rPr lang="en-US" sz="2400" dirty="0">
                <a:latin typeface="Calibri"/>
                <a:ea typeface="Calibri"/>
                <a:cs typeface="Calibri"/>
                <a:sym typeface="Calibri"/>
              </a:rPr>
              <a:t>The algorithm is called the Hashgraph: </a:t>
            </a:r>
          </a:p>
          <a:p>
            <a:pPr marL="457200" lvl="0" indent="-285750" algn="l" rtl="0">
              <a:spcBef>
                <a:spcPts val="0"/>
              </a:spcBef>
              <a:spcAft>
                <a:spcPts val="0"/>
              </a:spcAft>
              <a:buSzPts val="900"/>
              <a:buFont typeface="Calibri"/>
              <a:buChar char="-"/>
            </a:pPr>
            <a:r>
              <a:rPr lang="en-US" sz="2400" dirty="0">
                <a:latin typeface="Calibri"/>
                <a:ea typeface="Calibri"/>
                <a:cs typeface="Calibri"/>
                <a:sym typeface="Calibri"/>
              </a:rPr>
              <a:t>Beneath its surface is a different structure that solves the same problems as traditional blockchains</a:t>
            </a:r>
          </a:p>
          <a:p>
            <a:pPr marL="457200" lvl="0" indent="-285750" algn="l" rtl="0">
              <a:spcBef>
                <a:spcPts val="0"/>
              </a:spcBef>
              <a:spcAft>
                <a:spcPts val="0"/>
              </a:spcAft>
              <a:buSzPts val="900"/>
              <a:buFont typeface="Calibri"/>
              <a:buChar char="-"/>
            </a:pPr>
            <a:r>
              <a:rPr lang="en-US" sz="1700" dirty="0">
                <a:latin typeface="Calibri"/>
                <a:ea typeface="Calibri"/>
                <a:cs typeface="Calibri"/>
                <a:sym typeface="Calibri"/>
              </a:rPr>
              <a:t>Bringing our attention to traditional </a:t>
            </a:r>
            <a:r>
              <a:rPr lang="en-US" sz="1700" dirty="0" err="1">
                <a:latin typeface="Calibri"/>
                <a:ea typeface="Calibri"/>
                <a:cs typeface="Calibri"/>
                <a:sym typeface="Calibri"/>
              </a:rPr>
              <a:t>blockahins</a:t>
            </a:r>
            <a:r>
              <a:rPr lang="en-US" sz="1700" dirty="0">
                <a:latin typeface="Calibri"/>
                <a:ea typeface="Calibri"/>
                <a:cs typeface="Calibri"/>
                <a:sym typeface="Calibri"/>
              </a:rPr>
              <a:t> first:</a:t>
            </a:r>
          </a:p>
          <a:p>
            <a:pPr marL="914400" lvl="1" indent="-330200" algn="l" rtl="0">
              <a:lnSpc>
                <a:spcPct val="115000"/>
              </a:lnSpc>
              <a:spcBef>
                <a:spcPts val="0"/>
              </a:spcBef>
              <a:spcAft>
                <a:spcPts val="0"/>
              </a:spcAft>
              <a:buClr>
                <a:schemeClr val="dk1"/>
              </a:buClr>
              <a:buSzPts val="1600"/>
              <a:buFont typeface="Calibri"/>
              <a:buChar char="-"/>
            </a:pPr>
            <a:r>
              <a:rPr lang="en-US" sz="1600" dirty="0">
                <a:solidFill>
                  <a:schemeClr val="dk1"/>
                </a:solidFill>
                <a:latin typeface="Calibri"/>
                <a:ea typeface="Calibri"/>
                <a:cs typeface="Calibri"/>
                <a:sym typeface="Calibri"/>
              </a:rPr>
              <a:t>It is known that Proof-of-Work requires a lot of computational power which naturally results in high energy usage</a:t>
            </a:r>
          </a:p>
          <a:p>
            <a:pPr marL="914400" lvl="1" indent="-330200" algn="l" rtl="0">
              <a:lnSpc>
                <a:spcPct val="115000"/>
              </a:lnSpc>
              <a:spcBef>
                <a:spcPts val="0"/>
              </a:spcBef>
              <a:spcAft>
                <a:spcPts val="0"/>
              </a:spcAft>
              <a:buClr>
                <a:schemeClr val="dk1"/>
              </a:buClr>
              <a:buSzPts val="1600"/>
              <a:buFont typeface="Calibri"/>
              <a:buChar char="-"/>
            </a:pPr>
            <a:r>
              <a:rPr lang="en-US" sz="1600" dirty="0">
                <a:solidFill>
                  <a:schemeClr val="dk1"/>
                </a:solidFill>
                <a:latin typeface="Calibri"/>
                <a:ea typeface="Calibri"/>
                <a:cs typeface="Calibri"/>
                <a:sym typeface="Calibri"/>
              </a:rPr>
              <a:t>There is no guaranteed consensus </a:t>
            </a:r>
          </a:p>
          <a:p>
            <a:pPr marL="914400" lvl="1" indent="-323850" algn="l" rtl="0">
              <a:lnSpc>
                <a:spcPct val="115000"/>
              </a:lnSpc>
              <a:spcBef>
                <a:spcPts val="0"/>
              </a:spcBef>
              <a:spcAft>
                <a:spcPts val="0"/>
              </a:spcAft>
              <a:buClr>
                <a:schemeClr val="dk1"/>
              </a:buClr>
              <a:buSzPts val="1500"/>
              <a:buFont typeface="Calibri"/>
              <a:buChar char="-"/>
            </a:pPr>
            <a:r>
              <a:rPr lang="en-US" sz="1500" dirty="0">
                <a:solidFill>
                  <a:schemeClr val="dk1"/>
                </a:solidFill>
                <a:latin typeface="Calibri"/>
                <a:ea typeface="Calibri"/>
                <a:cs typeface="Calibri"/>
                <a:sym typeface="Calibri"/>
              </a:rPr>
              <a:t>And to some degree inefficient due pruning “stale” blocks</a:t>
            </a:r>
          </a:p>
          <a:p>
            <a:pPr marL="914400" lvl="1" indent="-323850" algn="l" rtl="0">
              <a:lnSpc>
                <a:spcPct val="115000"/>
              </a:lnSpc>
              <a:spcBef>
                <a:spcPts val="0"/>
              </a:spcBef>
              <a:spcAft>
                <a:spcPts val="0"/>
              </a:spcAft>
              <a:buClr>
                <a:schemeClr val="dk1"/>
              </a:buClr>
              <a:buSzPts val="1500"/>
              <a:buFont typeface="Calibri"/>
              <a:buChar char="-"/>
            </a:pPr>
            <a:r>
              <a:rPr lang="en-US" sz="1500" dirty="0">
                <a:solidFill>
                  <a:schemeClr val="dk1"/>
                </a:solidFill>
                <a:latin typeface="Calibri"/>
                <a:ea typeface="Calibri"/>
                <a:cs typeface="Calibri"/>
                <a:sym typeface="Calibri"/>
              </a:rPr>
              <a:t>On top of being slow: for security reasons</a:t>
            </a:r>
          </a:p>
          <a:p>
            <a:pPr marL="914400" lvl="1" indent="-323850" algn="l" rtl="0">
              <a:lnSpc>
                <a:spcPct val="115000"/>
              </a:lnSpc>
              <a:spcBef>
                <a:spcPts val="0"/>
              </a:spcBef>
              <a:spcAft>
                <a:spcPts val="0"/>
              </a:spcAft>
              <a:buClr>
                <a:schemeClr val="dk1"/>
              </a:buClr>
              <a:buSzPts val="1500"/>
              <a:buFont typeface="Calibri"/>
              <a:buChar char="-"/>
            </a:pPr>
            <a:endParaRPr lang="en-US" sz="1500" dirty="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Font typeface="Calibri"/>
              <a:buChar char="-"/>
            </a:pPr>
            <a:endParaRPr lang="en-US" sz="1500" dirty="0">
              <a:solidFill>
                <a:schemeClr val="dk1"/>
              </a:solidFill>
              <a:latin typeface="Calibri"/>
              <a:ea typeface="Calibri"/>
              <a:cs typeface="Calibri"/>
              <a:sym typeface="Calibri"/>
            </a:endParaRPr>
          </a:p>
          <a:p>
            <a:pPr marL="457200" lvl="0" indent="-336550" algn="l" rtl="0">
              <a:lnSpc>
                <a:spcPct val="115000"/>
              </a:lnSpc>
              <a:spcBef>
                <a:spcPts val="0"/>
              </a:spcBef>
              <a:spcAft>
                <a:spcPts val="0"/>
              </a:spcAft>
              <a:buClr>
                <a:schemeClr val="dk1"/>
              </a:buClr>
              <a:buSzPts val="1700"/>
              <a:buFont typeface="Calibri"/>
              <a:buChar char="-"/>
            </a:pPr>
            <a:r>
              <a:rPr lang="en-US" sz="1700" dirty="0">
                <a:solidFill>
                  <a:schemeClr val="dk1"/>
                </a:solidFill>
                <a:latin typeface="Calibri"/>
                <a:ea typeface="Calibri"/>
                <a:cs typeface="Calibri"/>
                <a:sym typeface="Calibri"/>
              </a:rPr>
              <a:t>Hashgraph is an open-source consensus algorithm and data structure that allows the network to be have a carbon negative infrastructure</a:t>
            </a:r>
          </a:p>
          <a:p>
            <a:pPr marL="914400" lvl="1" indent="-336550" algn="l" rtl="0">
              <a:lnSpc>
                <a:spcPct val="115000"/>
              </a:lnSpc>
              <a:spcBef>
                <a:spcPts val="0"/>
              </a:spcBef>
              <a:spcAft>
                <a:spcPts val="0"/>
              </a:spcAft>
              <a:buClr>
                <a:schemeClr val="dk1"/>
              </a:buClr>
              <a:buSzPts val="1700"/>
              <a:buFont typeface="Calibri"/>
              <a:buChar char="-"/>
            </a:pPr>
            <a:r>
              <a:rPr lang="en-US" sz="1700" dirty="0">
                <a:solidFill>
                  <a:schemeClr val="dk1"/>
                </a:solidFill>
                <a:latin typeface="Calibri"/>
                <a:ea typeface="Calibri"/>
                <a:cs typeface="Calibri"/>
                <a:sym typeface="Calibri"/>
              </a:rPr>
              <a:t>it uses a directed acyclic graph aka a DAG which internally uses gossip about gossip and virtual voting</a:t>
            </a:r>
          </a:p>
          <a:p>
            <a:pPr marL="914400" lvl="1" indent="-323850" algn="l" rtl="0">
              <a:spcBef>
                <a:spcPts val="0"/>
              </a:spcBef>
              <a:spcAft>
                <a:spcPts val="0"/>
              </a:spcAft>
              <a:buClr>
                <a:schemeClr val="dk1"/>
              </a:buClr>
              <a:buSzPts val="1500"/>
              <a:buFont typeface="Calibri"/>
              <a:buChar char="-"/>
            </a:pPr>
            <a:r>
              <a:rPr lang="en-US" sz="1500" dirty="0">
                <a:solidFill>
                  <a:schemeClr val="dk1"/>
                </a:solidFill>
                <a:latin typeface="Calibri"/>
                <a:ea typeface="Calibri"/>
                <a:cs typeface="Calibri"/>
                <a:sym typeface="Calibri"/>
              </a:rPr>
              <a:t>That is the heart of this new technology that enables the high throughput, allows us to be the most sustainable and, reduces the costs drastically, compared to 1</a:t>
            </a:r>
            <a:r>
              <a:rPr lang="en-US" sz="1500" baseline="30000" dirty="0">
                <a:solidFill>
                  <a:schemeClr val="dk1"/>
                </a:solidFill>
                <a:latin typeface="Calibri"/>
                <a:ea typeface="Calibri"/>
                <a:cs typeface="Calibri"/>
                <a:sym typeface="Calibri"/>
              </a:rPr>
              <a:t>st</a:t>
            </a:r>
            <a:r>
              <a:rPr lang="en-US" sz="1500" dirty="0">
                <a:solidFill>
                  <a:schemeClr val="dk1"/>
                </a:solidFill>
                <a:latin typeface="Calibri"/>
                <a:ea typeface="Calibri"/>
                <a:cs typeface="Calibri"/>
                <a:sym typeface="Calibri"/>
              </a:rPr>
              <a:t> and 2</a:t>
            </a:r>
            <a:r>
              <a:rPr lang="en-US" sz="1500" baseline="30000" dirty="0">
                <a:solidFill>
                  <a:schemeClr val="dk1"/>
                </a:solidFill>
                <a:latin typeface="Calibri"/>
                <a:ea typeface="Calibri"/>
                <a:cs typeface="Calibri"/>
                <a:sym typeface="Calibri"/>
              </a:rPr>
              <a:t>nd</a:t>
            </a:r>
            <a:r>
              <a:rPr lang="en-US" sz="1500" dirty="0">
                <a:solidFill>
                  <a:schemeClr val="dk1"/>
                </a:solidFill>
                <a:latin typeface="Calibri"/>
                <a:ea typeface="Calibri"/>
                <a:cs typeface="Calibri"/>
                <a:sym typeface="Calibri"/>
              </a:rPr>
              <a:t> gen networks.</a:t>
            </a:r>
          </a:p>
          <a:p>
            <a:pPr marL="914400" lvl="1" indent="-323850" algn="l" rtl="0">
              <a:spcBef>
                <a:spcPts val="0"/>
              </a:spcBef>
              <a:spcAft>
                <a:spcPts val="0"/>
              </a:spcAft>
              <a:buClr>
                <a:schemeClr val="dk1"/>
              </a:buClr>
              <a:buSzPts val="1500"/>
              <a:buFont typeface="Calibri"/>
              <a:buChar char="-"/>
            </a:pPr>
            <a:r>
              <a:rPr lang="en-US" sz="1500" dirty="0">
                <a:solidFill>
                  <a:schemeClr val="dk1"/>
                </a:solidFill>
                <a:latin typeface="Calibri"/>
                <a:ea typeface="Calibri"/>
                <a:cs typeface="Calibri"/>
                <a:sym typeface="Calibri"/>
              </a:rPr>
              <a:t>instead of pruning the growth, you weave everything back into the body of the ledger.</a:t>
            </a:r>
          </a:p>
          <a:p>
            <a:pPr marL="914400" lvl="1" indent="-323850" algn="l" rtl="0">
              <a:lnSpc>
                <a:spcPct val="115000"/>
              </a:lnSpc>
              <a:spcBef>
                <a:spcPts val="0"/>
              </a:spcBef>
              <a:spcAft>
                <a:spcPts val="0"/>
              </a:spcAft>
              <a:buClr>
                <a:schemeClr val="dk1"/>
              </a:buClr>
              <a:buSzPts val="1500"/>
              <a:buFont typeface="Calibri"/>
              <a:buChar char="-"/>
            </a:pPr>
            <a:endParaRPr lang="en-US" sz="1500" b="1" dirty="0">
              <a:solidFill>
                <a:schemeClr val="dk1"/>
              </a:solidFill>
              <a:latin typeface="Calibri"/>
              <a:ea typeface="Calibri"/>
              <a:cs typeface="Calibri"/>
              <a:sym typeface="Calibri"/>
            </a:endParaRPr>
          </a:p>
          <a:p>
            <a:pPr marL="571500" marR="0" lvl="0" indent="-254000" algn="l" defTabSz="914400" rtl="0" eaLnBrk="1" fontAlgn="auto" latinLnBrk="0" hangingPunct="1">
              <a:lnSpc>
                <a:spcPct val="117999"/>
              </a:lnSpc>
              <a:spcBef>
                <a:spcPts val="0"/>
              </a:spcBef>
              <a:spcAft>
                <a:spcPts val="0"/>
              </a:spcAft>
              <a:buClr>
                <a:srgbClr val="000000"/>
              </a:buClr>
              <a:buSzPts val="1400"/>
              <a:buFont typeface="Helvetica Neue"/>
              <a:buNone/>
              <a:tabLst/>
              <a:defRPr/>
            </a:pPr>
            <a:r>
              <a:rPr lang="en-US" sz="2400" dirty="0">
                <a:solidFill>
                  <a:schemeClr val="dk1"/>
                </a:solidFill>
                <a:latin typeface="Calibri"/>
                <a:ea typeface="Calibri"/>
                <a:cs typeface="Calibri"/>
                <a:sym typeface="Calibri"/>
              </a:rPr>
              <a:t>- Next we'll look at an Overview of the network</a:t>
            </a:r>
          </a:p>
          <a:p>
            <a:pPr marL="571500" lvl="0" indent="-254000" algn="l" rtl="0">
              <a:lnSpc>
                <a:spcPct val="117999"/>
              </a:lnSpc>
              <a:spcBef>
                <a:spcPts val="0"/>
              </a:spcBef>
              <a:spcAft>
                <a:spcPts val="0"/>
              </a:spcAft>
              <a:buSzPts val="1400"/>
              <a:buFont typeface="Helvetica Neue"/>
              <a:buNone/>
            </a:pPr>
            <a:endParaRPr b="0" dirty="0">
              <a:latin typeface="Arial" panose="020B0604020202020204" pitchFamily="34" charset="0"/>
              <a:cs typeface="Arial" panose="020B0604020202020204" pitchFamily="34" charset="0"/>
            </a:endParaRPr>
          </a:p>
          <a:p>
            <a:pPr marL="457200" marR="0" lvl="0" indent="-228600" algn="l" rtl="0">
              <a:lnSpc>
                <a:spcPct val="117999"/>
              </a:lnSpc>
              <a:spcBef>
                <a:spcPts val="0"/>
              </a:spcBef>
              <a:spcAft>
                <a:spcPts val="0"/>
              </a:spcAft>
              <a:buClr>
                <a:srgbClr val="000000"/>
              </a:buClr>
              <a:buSzPts val="1400"/>
              <a:buFont typeface="Arial"/>
              <a:buNone/>
            </a:pPr>
            <a:endParaRPr lang="en-US" b="0" dirty="0">
              <a:latin typeface="Arial" panose="020B0604020202020204" pitchFamily="34" charset="0"/>
              <a:cs typeface="Arial" panose="020B0604020202020204" pitchFamily="34" charset="0"/>
            </a:endParaRPr>
          </a:p>
          <a:p>
            <a:pPr marL="457200" marR="0" lvl="0" indent="-228600" algn="l" rtl="0">
              <a:lnSpc>
                <a:spcPct val="117999"/>
              </a:lnSpc>
              <a:spcBef>
                <a:spcPts val="0"/>
              </a:spcBef>
              <a:spcAft>
                <a:spcPts val="0"/>
              </a:spcAft>
              <a:buClr>
                <a:srgbClr val="000000"/>
              </a:buClr>
              <a:buSzPts val="1400"/>
              <a:buFont typeface="Arial"/>
              <a:buNone/>
            </a:pPr>
            <a:endParaRPr b="0" dirty="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Master" Target="../slideMasters/slideMaster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g"/><Relationship Id="rId1" Type="http://schemas.openxmlformats.org/officeDocument/2006/relationships/slideMaster" Target="../slideMasters/slideMaster3.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8.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3.xml"/><Relationship Id="rId4"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46" name="Rectangle"/>
          <p:cNvSpPr/>
          <p:nvPr/>
        </p:nvSpPr>
        <p:spPr>
          <a:xfrm>
            <a:off x="0" y="13080999"/>
            <a:ext cx="24384000" cy="719493"/>
          </a:xfrm>
          <a:prstGeom prst="rect">
            <a:avLst/>
          </a:prstGeom>
          <a:gradFill>
            <a:gsLst>
              <a:gs pos="0">
                <a:srgbClr val="377EEC"/>
              </a:gs>
              <a:gs pos="100000">
                <a:srgbClr val="8034E2"/>
              </a:gs>
            </a:gsLst>
            <a:path>
              <a:fillToRect l="6900" t="12287" r="93099" b="87712"/>
            </a:path>
          </a:gradFill>
          <a:ln w="12700">
            <a:miter lim="400000"/>
          </a:ln>
        </p:spPr>
        <p:txBody>
          <a:bodyPr lIns="45719" rIns="45719" anchor="ctr"/>
          <a:lstStyle/>
          <a:p>
            <a:pPr defTabSz="1828433">
              <a:lnSpc>
                <a:spcPct val="100000"/>
              </a:lnSpc>
              <a:spcBef>
                <a:spcPts val="0"/>
              </a:spcBef>
              <a:defRPr sz="3600">
                <a:solidFill>
                  <a:srgbClr val="7F7F7F"/>
                </a:solidFill>
                <a:latin typeface="Styrene A Regular"/>
                <a:ea typeface="Styrene A Regular"/>
                <a:cs typeface="Styrene A Regular"/>
                <a:sym typeface="Styrene A Regular"/>
              </a:defRPr>
            </a:pPr>
            <a:endParaRPr/>
          </a:p>
        </p:txBody>
      </p:sp>
      <p:sp>
        <p:nvSpPr>
          <p:cNvPr id="47" name="Agenda Title"/>
          <p:cNvSpPr txBox="1">
            <a:spLocks noGrp="1"/>
          </p:cNvSpPr>
          <p:nvPr>
            <p:ph type="title" hasCustomPrompt="1"/>
          </p:nvPr>
        </p:nvSpPr>
        <p:spPr>
          <a:xfrm>
            <a:off x="163285" y="163285"/>
            <a:ext cx="21971000" cy="2380754"/>
          </a:xfrm>
          <a:prstGeom prst="rect">
            <a:avLst/>
          </a:prstGeom>
        </p:spPr>
        <p:txBody>
          <a:bodyPr anchor="t">
            <a:noAutofit/>
          </a:bodyPr>
          <a:lstStyle>
            <a:lvl1pPr>
              <a:defRPr sz="6500" b="0" spc="-255">
                <a:latin typeface="Arial" panose="020B0604020202020204" pitchFamily="34" charset="0"/>
                <a:ea typeface="Arial" panose="020B0604020202020204" pitchFamily="34" charset="0"/>
                <a:cs typeface="Arial" panose="020B0604020202020204" pitchFamily="34" charset="0"/>
                <a:sym typeface="Styrene A Bold"/>
              </a:defRPr>
            </a:lvl1pPr>
          </a:lstStyle>
          <a:p>
            <a:r>
              <a:rPr dirty="0"/>
              <a:t>Agenda Title</a:t>
            </a:r>
          </a:p>
        </p:txBody>
      </p:sp>
      <p:sp>
        <p:nvSpPr>
          <p:cNvPr id="48" name="Agenda Subtitle"/>
          <p:cNvSpPr txBox="1">
            <a:spLocks noGrp="1"/>
          </p:cNvSpPr>
          <p:nvPr>
            <p:ph type="body" sz="quarter" idx="21" hasCustomPrompt="1"/>
          </p:nvPr>
        </p:nvSpPr>
        <p:spPr>
          <a:xfrm>
            <a:off x="1155700" y="2514600"/>
            <a:ext cx="21971000" cy="934779"/>
          </a:xfrm>
          <a:prstGeom prst="rect">
            <a:avLst/>
          </a:prstGeom>
        </p:spPr>
        <p:txBody>
          <a:bodyPr lIns="45719" tIns="45719" rIns="45719" bIns="45719">
            <a:noAutofit/>
          </a:bodyPr>
          <a:lstStyle>
            <a:lvl1pPr marL="0" indent="0" defTabSz="825500">
              <a:lnSpc>
                <a:spcPct val="100000"/>
              </a:lnSpc>
              <a:spcBef>
                <a:spcPts val="0"/>
              </a:spcBef>
              <a:buSzTx/>
              <a:buNone/>
              <a:defRPr sz="5500" spc="-165">
                <a:latin typeface="Styrene A Medium"/>
                <a:ea typeface="Styrene A Medium"/>
                <a:cs typeface="Styrene A Medium"/>
                <a:sym typeface="Styrene A Medium"/>
              </a:defRPr>
            </a:lvl1pPr>
          </a:lstStyle>
          <a:p>
            <a:r>
              <a:t>Agenda Subtitle</a:t>
            </a:r>
          </a:p>
        </p:txBody>
      </p:sp>
      <p:sp>
        <p:nvSpPr>
          <p:cNvPr id="49" name="Body Level One…"/>
          <p:cNvSpPr txBox="1">
            <a:spLocks noGrp="1"/>
          </p:cNvSpPr>
          <p:nvPr>
            <p:ph type="body" idx="1" hasCustomPrompt="1"/>
          </p:nvPr>
        </p:nvSpPr>
        <p:spPr>
          <a:xfrm>
            <a:off x="1206500" y="4248504"/>
            <a:ext cx="21971000" cy="7275433"/>
          </a:xfrm>
          <a:prstGeom prst="rect">
            <a:avLst/>
          </a:prstGeom>
        </p:spPr>
        <p:txBody>
          <a:bodyPr/>
          <a:lstStyle>
            <a:lvl1pPr marL="1079500" indent="-1079500" defTabSz="825500">
              <a:lnSpc>
                <a:spcPct val="100000"/>
              </a:lnSpc>
              <a:spcBef>
                <a:spcPts val="1800"/>
              </a:spcBef>
              <a:buSzPct val="100000"/>
              <a:buAutoNum type="romanUcPeriod"/>
              <a:defRPr sz="4500" spc="-90">
                <a:latin typeface="Styrene A Light"/>
                <a:ea typeface="Styrene A Light"/>
                <a:cs typeface="Styrene A Light"/>
                <a:sym typeface="Styrene A Light"/>
              </a:defRPr>
            </a:lvl1pPr>
            <a:lvl2pPr marL="1079500" indent="-1079500" defTabSz="825500">
              <a:lnSpc>
                <a:spcPct val="100000"/>
              </a:lnSpc>
              <a:spcBef>
                <a:spcPts val="1800"/>
              </a:spcBef>
              <a:buSzPct val="100000"/>
              <a:buAutoNum type="romanUcPeriod"/>
              <a:defRPr sz="4500" spc="-90">
                <a:latin typeface="Styrene A Light"/>
                <a:ea typeface="Styrene A Light"/>
                <a:cs typeface="Styrene A Light"/>
                <a:sym typeface="Styrene A Light"/>
              </a:defRPr>
            </a:lvl2pPr>
            <a:lvl3pPr marL="1079500" indent="-1079500" defTabSz="825500">
              <a:lnSpc>
                <a:spcPct val="100000"/>
              </a:lnSpc>
              <a:spcBef>
                <a:spcPts val="1800"/>
              </a:spcBef>
              <a:buSzPct val="100000"/>
              <a:buAutoNum type="romanUcPeriod"/>
              <a:defRPr sz="4500" spc="-90">
                <a:latin typeface="Styrene A Light"/>
                <a:ea typeface="Styrene A Light"/>
                <a:cs typeface="Styrene A Light"/>
                <a:sym typeface="Styrene A Light"/>
              </a:defRPr>
            </a:lvl3pPr>
            <a:lvl4pPr marL="1079500" indent="-1079500" defTabSz="825500">
              <a:lnSpc>
                <a:spcPct val="100000"/>
              </a:lnSpc>
              <a:spcBef>
                <a:spcPts val="1800"/>
              </a:spcBef>
              <a:buSzPct val="100000"/>
              <a:buAutoNum type="romanUcPeriod"/>
              <a:defRPr sz="4500" spc="-90">
                <a:latin typeface="Styrene A Light"/>
                <a:ea typeface="Styrene A Light"/>
                <a:cs typeface="Styrene A Light"/>
                <a:sym typeface="Styrene A Light"/>
              </a:defRPr>
            </a:lvl4pPr>
            <a:lvl5pPr marL="1079500" indent="-1079500" defTabSz="825500">
              <a:lnSpc>
                <a:spcPct val="100000"/>
              </a:lnSpc>
              <a:spcBef>
                <a:spcPts val="1800"/>
              </a:spcBef>
              <a:buSzPct val="100000"/>
              <a:buAutoNum type="romanUcPeriod"/>
              <a:defRPr sz="4500" spc="-90">
                <a:latin typeface="Styrene A Light"/>
                <a:ea typeface="Styrene A Light"/>
                <a:cs typeface="Styrene A Light"/>
                <a:sym typeface="Styrene A Light"/>
              </a:defRPr>
            </a:lvl5pPr>
          </a:lstStyle>
          <a:p>
            <a:r>
              <a:t>Agenda Topics</a:t>
            </a:r>
          </a:p>
          <a:p>
            <a:pPr lvl="1"/>
            <a:endParaRPr/>
          </a:p>
          <a:p>
            <a:pPr lvl="2"/>
            <a:endParaRPr/>
          </a:p>
          <a:p>
            <a:pPr lvl="3"/>
            <a:endParaRPr/>
          </a:p>
          <a:p>
            <a:pPr lvl="4"/>
            <a:endParaRPr/>
          </a:p>
        </p:txBody>
      </p:sp>
      <p:grpSp>
        <p:nvGrpSpPr>
          <p:cNvPr id="53" name="Group"/>
          <p:cNvGrpSpPr>
            <a:grpSpLocks noChangeAspect="1"/>
          </p:cNvGrpSpPr>
          <p:nvPr/>
        </p:nvGrpSpPr>
        <p:grpSpPr>
          <a:xfrm>
            <a:off x="486102" y="13201536"/>
            <a:ext cx="3359074" cy="468788"/>
            <a:chOff x="0" y="0"/>
            <a:chExt cx="4291787" cy="598954"/>
          </a:xfrm>
        </p:grpSpPr>
        <p:pic>
          <p:nvPicPr>
            <p:cNvPr id="51"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98955" cy="598955"/>
            </a:xfrm>
            <a:prstGeom prst="rect">
              <a:avLst/>
            </a:prstGeom>
            <a:ln w="12700" cap="flat">
              <a:noFill/>
              <a:miter lim="400000"/>
            </a:ln>
            <a:effectLst/>
          </p:spPr>
        </p:pic>
        <p:pic>
          <p:nvPicPr>
            <p:cNvPr id="52"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300" y="161129"/>
              <a:ext cx="3472488" cy="356073"/>
            </a:xfrm>
            <a:prstGeom prst="rect">
              <a:avLst/>
            </a:prstGeom>
            <a:ln w="12700" cap="flat">
              <a:noFill/>
              <a:miter lim="400000"/>
            </a:ln>
            <a:effectLst/>
          </p:spPr>
        </p:pic>
      </p:grpSp>
      <p:sp>
        <p:nvSpPr>
          <p:cNvPr id="54" name="Slide Number"/>
          <p:cNvSpPr txBox="1">
            <a:spLocks noGrp="1"/>
          </p:cNvSpPr>
          <p:nvPr>
            <p:ph type="sldNum" sz="quarter" idx="2"/>
          </p:nvPr>
        </p:nvSpPr>
        <p:spPr>
          <a:xfrm>
            <a:off x="11993391" y="13248454"/>
            <a:ext cx="384721" cy="379591"/>
          </a:xfrm>
          <a:prstGeom prst="rect">
            <a:avLst/>
          </a:prstGeom>
        </p:spPr>
        <p:txBody>
          <a:bodyPr/>
          <a:lstStyle>
            <a:lvl1pPr>
              <a:defRPr>
                <a:solidFill>
                  <a:schemeClr val="bg1"/>
                </a:solidFill>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6866759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0-70">
  <p:cSld name="30-70">
    <p:bg>
      <p:bgPr>
        <a:solidFill>
          <a:srgbClr val="FFFFFF"/>
        </a:solidFill>
        <a:effectLst/>
      </p:bgPr>
    </p:bg>
    <p:spTree>
      <p:nvGrpSpPr>
        <p:cNvPr id="1" name="Shape 16"/>
        <p:cNvGrpSpPr/>
        <p:nvPr/>
      </p:nvGrpSpPr>
      <p:grpSpPr>
        <a:xfrm>
          <a:off x="0" y="0"/>
          <a:ext cx="0" cy="0"/>
          <a:chOff x="0" y="0"/>
          <a:chExt cx="0" cy="0"/>
        </a:xfrm>
      </p:grpSpPr>
      <p:sp>
        <p:nvSpPr>
          <p:cNvPr id="17" name="Google Shape;17;p11"/>
          <p:cNvSpPr/>
          <p:nvPr/>
        </p:nvSpPr>
        <p:spPr>
          <a:xfrm>
            <a:off x="-214195" y="-1"/>
            <a:ext cx="7965944" cy="13716002"/>
          </a:xfrm>
          <a:prstGeom prst="rect">
            <a:avLst/>
          </a:prstGeom>
          <a:gradFill>
            <a:gsLst>
              <a:gs pos="0">
                <a:srgbClr val="275AAA"/>
              </a:gs>
              <a:gs pos="100000">
                <a:srgbClr val="8034E2"/>
              </a:gs>
            </a:gsLst>
            <a:path path="circle">
              <a:fillToRect r="100000" b="100000"/>
            </a:path>
            <a:tileRect l="-100000" t="-10000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pic>
        <p:nvPicPr>
          <p:cNvPr id="18" name="Google Shape;18;p11" descr="Image"/>
          <p:cNvPicPr preferRelativeResize="0"/>
          <p:nvPr/>
        </p:nvPicPr>
        <p:blipFill rotWithShape="1">
          <a:blip r:embed="rId2">
            <a:alphaModFix amt="36934"/>
          </a:blip>
          <a:srcRect t="13016" b="13014"/>
          <a:stretch/>
        </p:blipFill>
        <p:spPr>
          <a:xfrm>
            <a:off x="45563" y="2"/>
            <a:ext cx="2580976" cy="13715998"/>
          </a:xfrm>
          <a:prstGeom prst="rect">
            <a:avLst/>
          </a:prstGeom>
          <a:noFill/>
          <a:ln>
            <a:noFill/>
          </a:ln>
        </p:spPr>
      </p:pic>
      <p:sp>
        <p:nvSpPr>
          <p:cNvPr id="19" name="Google Shape;19;p11"/>
          <p:cNvSpPr txBox="1"/>
          <p:nvPr/>
        </p:nvSpPr>
        <p:spPr>
          <a:xfrm>
            <a:off x="642913" y="12504504"/>
            <a:ext cx="10971300" cy="691200"/>
          </a:xfrm>
          <a:prstGeom prst="rect">
            <a:avLst/>
          </a:prstGeom>
          <a:noFill/>
          <a:ln>
            <a:noFill/>
          </a:ln>
        </p:spPr>
        <p:txBody>
          <a:bodyPr spcFirstLastPara="1" wrap="square" lIns="18350" tIns="18350" rIns="18350" bIns="18350" anchor="t" anchorCtr="0">
            <a:spAutoFit/>
          </a:bodyPr>
          <a:lstStyle/>
          <a:p>
            <a:pPr marL="0" marR="0" lvl="0" indent="0" algn="l" rtl="0">
              <a:lnSpc>
                <a:spcPct val="110000"/>
              </a:lnSpc>
              <a:spcBef>
                <a:spcPts val="0"/>
              </a:spcBef>
              <a:spcAft>
                <a:spcPts val="0"/>
              </a:spcAft>
              <a:buClr>
                <a:srgbClr val="FFFFFF"/>
              </a:buClr>
              <a:buSzPts val="2500"/>
              <a:buFont typeface="Arial"/>
              <a:buNone/>
            </a:pPr>
            <a:r>
              <a:rPr lang="en-US" sz="2500" b="0" i="0" u="none" strike="noStrike" cap="none" dirty="0" err="1">
                <a:solidFill>
                  <a:srgbClr val="FFFFFF"/>
                </a:solidFill>
                <a:latin typeface="Arial"/>
                <a:ea typeface="Arial"/>
                <a:cs typeface="Arial"/>
                <a:sym typeface="Arial"/>
              </a:rPr>
              <a:t>hedera.com</a:t>
            </a:r>
            <a:endParaRPr sz="1400" b="0" i="0" u="none" strike="noStrike" cap="none" dirty="0">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FFFFFF"/>
              </a:buClr>
              <a:buSzPts val="1500"/>
              <a:buFont typeface="Arial"/>
              <a:buNone/>
            </a:pPr>
            <a:r>
              <a:rPr lang="en-US" sz="1500" b="0" i="0" u="none" strike="noStrike" cap="none" dirty="0">
                <a:solidFill>
                  <a:srgbClr val="FFFFFF"/>
                </a:solidFill>
                <a:latin typeface="Arial"/>
                <a:ea typeface="Arial"/>
                <a:cs typeface="Arial"/>
                <a:sym typeface="Arial"/>
              </a:rPr>
              <a:t>©2018-2022 Hedera Hashgraph, LLC. All rights reserved.</a:t>
            </a:r>
            <a:endParaRPr sz="1400" b="0" i="0" u="none" strike="noStrike" cap="none" dirty="0">
              <a:solidFill>
                <a:srgbClr val="000000"/>
              </a:solidFill>
              <a:latin typeface="Arial"/>
              <a:ea typeface="Arial"/>
              <a:cs typeface="Arial"/>
              <a:sym typeface="Arial"/>
            </a:endParaRPr>
          </a:p>
        </p:txBody>
      </p:sp>
      <p:pic>
        <p:nvPicPr>
          <p:cNvPr id="20" name="Google Shape;20;p11" descr="Image"/>
          <p:cNvPicPr preferRelativeResize="0"/>
          <p:nvPr/>
        </p:nvPicPr>
        <p:blipFill rotWithShape="1">
          <a:blip r:embed="rId3">
            <a:alphaModFix amt="51128"/>
          </a:blip>
          <a:srcRect/>
          <a:stretch/>
        </p:blipFill>
        <p:spPr>
          <a:xfrm>
            <a:off x="23347164" y="234621"/>
            <a:ext cx="823671" cy="823672"/>
          </a:xfrm>
          <a:prstGeom prst="rect">
            <a:avLst/>
          </a:prstGeom>
          <a:noFill/>
          <a:ln>
            <a:noFill/>
          </a:ln>
        </p:spPr>
      </p:pic>
      <p:sp>
        <p:nvSpPr>
          <p:cNvPr id="21" name="Google Shape;21;p11"/>
          <p:cNvSpPr txBox="1">
            <a:spLocks noGrp="1"/>
          </p:cNvSpPr>
          <p:nvPr>
            <p:ph type="sldNum" idx="12"/>
          </p:nvPr>
        </p:nvSpPr>
        <p:spPr>
          <a:xfrm>
            <a:off x="11955221" y="13081000"/>
            <a:ext cx="460858" cy="40894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802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mid glow">
    <p:bg>
      <p:bgPr>
        <a:solidFill>
          <a:srgbClr val="00050C"/>
        </a:solidFill>
        <a:effectLst/>
      </p:bgPr>
    </p:bg>
    <p:spTree>
      <p:nvGrpSpPr>
        <p:cNvPr id="1" name=""/>
        <p:cNvGrpSpPr/>
        <p:nvPr/>
      </p:nvGrpSpPr>
      <p:grpSpPr>
        <a:xfrm>
          <a:off x="0" y="0"/>
          <a:ext cx="0" cy="0"/>
          <a:chOff x="0" y="0"/>
          <a:chExt cx="0" cy="0"/>
        </a:xfrm>
      </p:grpSpPr>
      <p:pic>
        <p:nvPicPr>
          <p:cNvPr id="15" name="Asset 19.png" descr="Asset 19.png"/>
          <p:cNvPicPr>
            <a:picLocks noChangeAspect="1"/>
          </p:cNvPicPr>
          <p:nvPr/>
        </p:nvPicPr>
        <p:blipFill>
          <a:blip r:embed="rId2" cstate="screen">
            <a:alphaModFix amt="78952"/>
            <a:extLst>
              <a:ext uri="{28A0092B-C50C-407E-A947-70E740481C1C}">
                <a14:useLocalDpi xmlns:a14="http://schemas.microsoft.com/office/drawing/2010/main"/>
              </a:ext>
            </a:extLst>
          </a:blip>
          <a:srcRect/>
          <a:stretch>
            <a:fillRect/>
          </a:stretch>
        </p:blipFill>
        <p:spPr>
          <a:xfrm rot="21160836">
            <a:off x="-877221" y="-1572829"/>
            <a:ext cx="26143617" cy="16890777"/>
          </a:xfrm>
          <a:custGeom>
            <a:avLst/>
            <a:gdLst/>
            <a:ahLst/>
            <a:cxnLst>
              <a:cxn ang="0">
                <a:pos x="wd2" y="hd2"/>
              </a:cxn>
              <a:cxn ang="5400000">
                <a:pos x="wd2" y="hd2"/>
              </a:cxn>
              <a:cxn ang="10800000">
                <a:pos x="wd2" y="hd2"/>
              </a:cxn>
              <a:cxn ang="16200000">
                <a:pos x="wd2" y="hd2"/>
              </a:cxn>
            </a:cxnLst>
            <a:rect l="0" t="0" r="r" b="b"/>
            <a:pathLst>
              <a:path w="21600" h="21600" extrusionOk="0">
                <a:moveTo>
                  <a:pt x="1460" y="0"/>
                </a:moveTo>
                <a:lnTo>
                  <a:pt x="0" y="17596"/>
                </a:lnTo>
                <a:lnTo>
                  <a:pt x="20140" y="21600"/>
                </a:lnTo>
                <a:lnTo>
                  <a:pt x="21600" y="4004"/>
                </a:lnTo>
                <a:lnTo>
                  <a:pt x="1460" y="0"/>
                </a:lnTo>
                <a:close/>
              </a:path>
            </a:pathLst>
          </a:custGeom>
          <a:ln w="12700">
            <a:miter lim="400000"/>
          </a:ln>
        </p:spPr>
      </p:pic>
      <p:sp>
        <p:nvSpPr>
          <p:cNvPr id="16" name="hedera.com…"/>
          <p:cNvSpPr txBox="1"/>
          <p:nvPr/>
        </p:nvSpPr>
        <p:spPr>
          <a:xfrm>
            <a:off x="668313" y="12631504"/>
            <a:ext cx="10971386" cy="552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73" tIns="18373" rIns="18373" bIns="18373">
            <a:spAutoFit/>
          </a:bodyPr>
          <a:lstStyle/>
          <a:p>
            <a:pPr defTabSz="267425">
              <a:lnSpc>
                <a:spcPct val="110000"/>
              </a:lnSpc>
              <a:spcBef>
                <a:spcPts val="0"/>
              </a:spcBef>
              <a:defRPr sz="2000" spc="-59">
                <a:solidFill>
                  <a:srgbClr val="FFFFFF">
                    <a:alpha val="70189"/>
                  </a:srgbClr>
                </a:solidFill>
                <a:latin typeface="Styrene A Regular"/>
                <a:ea typeface="Styrene A Regular"/>
                <a:cs typeface="Styrene A Regular"/>
                <a:sym typeface="Styrene A Regular"/>
              </a:defRPr>
            </a:pPr>
            <a:r>
              <a:rPr dirty="0" err="1"/>
              <a:t>hedera</a:t>
            </a:r>
            <a:r>
              <a:rPr dirty="0" err="1">
                <a:latin typeface="Styrene A Light"/>
                <a:ea typeface="Styrene A Light"/>
                <a:cs typeface="Styrene A Light"/>
                <a:sym typeface="Styrene A Light"/>
              </a:rPr>
              <a:t>.com</a:t>
            </a:r>
            <a:endParaRPr dirty="0">
              <a:latin typeface="Styrene A Light"/>
              <a:ea typeface="Styrene A Light"/>
              <a:cs typeface="Styrene A Light"/>
              <a:sym typeface="Styrene A Light"/>
            </a:endParaRPr>
          </a:p>
          <a:p>
            <a:pPr defTabSz="267425">
              <a:lnSpc>
                <a:spcPct val="110000"/>
              </a:lnSpc>
              <a:spcBef>
                <a:spcPts val="0"/>
              </a:spcBef>
              <a:defRPr sz="1000" spc="-29">
                <a:solidFill>
                  <a:srgbClr val="FFFFFF">
                    <a:alpha val="59899"/>
                  </a:srgbClr>
                </a:solidFill>
                <a:latin typeface="Styrene A Light"/>
                <a:ea typeface="Styrene A Light"/>
                <a:cs typeface="Styrene A Light"/>
                <a:sym typeface="Styrene A Light"/>
              </a:defRPr>
            </a:pPr>
            <a:r>
              <a:rPr dirty="0"/>
              <a:t>©2020 Hedera Hashgraph, LLC. All rights reserved.</a:t>
            </a:r>
          </a:p>
        </p:txBody>
      </p:sp>
      <p:pic>
        <p:nvPicPr>
          <p:cNvPr id="17" name="Image" descr="Image"/>
          <p:cNvPicPr>
            <a:picLocks noChangeAspect="1"/>
          </p:cNvPicPr>
          <p:nvPr/>
        </p:nvPicPr>
        <p:blipFill>
          <a:blip r:embed="rId3" cstate="screen">
            <a:alphaModFix amt="75000"/>
            <a:extLst>
              <a:ext uri="{28A0092B-C50C-407E-A947-70E740481C1C}">
                <a14:useLocalDpi xmlns:a14="http://schemas.microsoft.com/office/drawing/2010/main"/>
              </a:ext>
            </a:extLst>
          </a:blip>
          <a:srcRect/>
          <a:stretch>
            <a:fillRect/>
          </a:stretch>
        </p:blipFill>
        <p:spPr>
          <a:xfrm rot="10800000">
            <a:off x="11209062" y="0"/>
            <a:ext cx="2016677" cy="13716000"/>
          </a:xfrm>
          <a:prstGeom prst="rect">
            <a:avLst/>
          </a:prstGeom>
          <a:ln w="12700">
            <a:miter lim="400000"/>
          </a:ln>
        </p:spPr>
      </p:pic>
      <p:sp>
        <p:nvSpPr>
          <p:cNvPr id="18" name="Rectangle 1"/>
          <p:cNvSpPr txBox="1"/>
          <p:nvPr/>
        </p:nvSpPr>
        <p:spPr>
          <a:xfrm>
            <a:off x="0" y="8004244"/>
            <a:ext cx="24383999"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defTabSz="267425">
              <a:lnSpc>
                <a:spcPct val="100000"/>
              </a:lnSpc>
              <a:spcBef>
                <a:spcPts val="0"/>
              </a:spcBef>
              <a:defRPr sz="4100" spc="-205">
                <a:solidFill>
                  <a:srgbClr val="FFFFFF"/>
                </a:solidFill>
                <a:latin typeface="Styrene A Light"/>
                <a:ea typeface="Styrene A Light"/>
                <a:cs typeface="Styrene A Light"/>
                <a:sym typeface="Styrene A Light"/>
              </a:defRPr>
            </a:lvl1pPr>
          </a:lstStyle>
          <a:p>
            <a:r>
              <a:t>THE TRUST LAYER OF THE INTERNET</a:t>
            </a:r>
          </a:p>
        </p:txBody>
      </p:sp>
      <p:grpSp>
        <p:nvGrpSpPr>
          <p:cNvPr id="21" name="Group"/>
          <p:cNvGrpSpPr/>
          <p:nvPr/>
        </p:nvGrpSpPr>
        <p:grpSpPr>
          <a:xfrm>
            <a:off x="7225734" y="3746916"/>
            <a:ext cx="10100902" cy="3640471"/>
            <a:chOff x="0" y="0"/>
            <a:chExt cx="10100901" cy="3640470"/>
          </a:xfrm>
        </p:grpSpPr>
        <p:pic>
          <p:nvPicPr>
            <p:cNvPr id="19"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604716"/>
              <a:ext cx="10100902" cy="1035755"/>
            </a:xfrm>
            <a:prstGeom prst="rect">
              <a:avLst/>
            </a:prstGeom>
            <a:ln w="12700" cap="flat">
              <a:noFill/>
              <a:miter lim="400000"/>
            </a:ln>
            <a:effectLst/>
          </p:spPr>
        </p:pic>
        <p:pic>
          <p:nvPicPr>
            <p:cNvPr id="20" name="Image" descr="Image"/>
            <p:cNvPicPr>
              <a:picLocks noChangeAspect="1"/>
            </p:cNvPicPr>
            <p:nvPr/>
          </p:nvPicPr>
          <p:blipFill>
            <a:blip r:embed="rId5"/>
            <a:stretch>
              <a:fillRect/>
            </a:stretch>
          </p:blipFill>
          <p:spPr>
            <a:xfrm>
              <a:off x="3930014" y="0"/>
              <a:ext cx="2071703" cy="2071703"/>
            </a:xfrm>
            <a:prstGeom prst="rect">
              <a:avLst/>
            </a:prstGeom>
            <a:ln w="12700" cap="flat">
              <a:noFill/>
              <a:miter lim="400000"/>
            </a:ln>
            <a:effectLst/>
          </p:spPr>
        </p:pic>
      </p:grpSp>
      <p:sp>
        <p:nvSpPr>
          <p:cNvPr id="22" name="Slide Number"/>
          <p:cNvSpPr txBox="1">
            <a:spLocks noGrp="1"/>
          </p:cNvSpPr>
          <p:nvPr>
            <p:ph type="sldNum" sz="quarter" idx="2"/>
          </p:nvPr>
        </p:nvSpPr>
        <p:spPr>
          <a:xfrm>
            <a:off x="11983948" y="11525250"/>
            <a:ext cx="406579" cy="431801"/>
          </a:xfrm>
          <a:prstGeom prst="rect">
            <a:avLst/>
          </a:prstGeom>
        </p:spPr>
        <p:txBody>
          <a:bodyPr lIns="38100" tIns="38100" rIns="38100" bIns="38100" anchor="t"/>
          <a:lstStyle>
            <a:lvl1pPr defTabSz="825500">
              <a:defRPr sz="2200">
                <a:solidFill>
                  <a:srgbClr val="000000"/>
                </a:solidFill>
                <a:latin typeface="Styrene A Regular"/>
                <a:ea typeface="Styrene A Regular"/>
                <a:cs typeface="Styrene A Regular"/>
                <a:sym typeface="Styrene A Regular"/>
              </a:defRPr>
            </a:lvl1pPr>
          </a:lstStyle>
          <a:p>
            <a:fld id="{86CB4B4D-7CA3-9044-876B-883B54F8677D}" type="slidenum">
              <a:t>‹#›</a:t>
            </a:fld>
            <a:endParaRPr/>
          </a:p>
        </p:txBody>
      </p:sp>
    </p:spTree>
    <p:extLst>
      <p:ext uri="{BB962C8B-B14F-4D97-AF65-F5344CB8AC3E}">
        <p14:creationId xmlns:p14="http://schemas.microsoft.com/office/powerpoint/2010/main" val="257938837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TItle">
    <p:spTree>
      <p:nvGrpSpPr>
        <p:cNvPr id="1" name=""/>
        <p:cNvGrpSpPr/>
        <p:nvPr/>
      </p:nvGrpSpPr>
      <p:grpSpPr>
        <a:xfrm>
          <a:off x="0" y="0"/>
          <a:ext cx="0" cy="0"/>
          <a:chOff x="0" y="0"/>
          <a:chExt cx="0" cy="0"/>
        </a:xfrm>
      </p:grpSpPr>
      <p:sp>
        <p:nvSpPr>
          <p:cNvPr id="61" name="Hedera_Astronaut.jpeg"/>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62" name="Slide Subtitle"/>
          <p:cNvSpPr txBox="1">
            <a:spLocks noGrp="1"/>
          </p:cNvSpPr>
          <p:nvPr>
            <p:ph type="body" sz="quarter" idx="22" hasCustomPrompt="1"/>
          </p:nvPr>
        </p:nvSpPr>
        <p:spPr>
          <a:xfrm>
            <a:off x="1206501" y="7569200"/>
            <a:ext cx="21971001" cy="934779"/>
          </a:xfrm>
          <a:prstGeom prst="rect">
            <a:avLst/>
          </a:prstGeom>
        </p:spPr>
        <p:txBody>
          <a:bodyPr lIns="45719" tIns="45719" rIns="45719" bIns="45719"/>
          <a:lstStyle>
            <a:lvl1pPr marL="0" indent="0" defTabSz="825500">
              <a:lnSpc>
                <a:spcPct val="100000"/>
              </a:lnSpc>
              <a:spcBef>
                <a:spcPts val="0"/>
              </a:spcBef>
              <a:buSzTx/>
              <a:buNone/>
              <a:defRPr sz="5500" spc="-165">
                <a:solidFill>
                  <a:srgbClr val="FFFFFF"/>
                </a:solidFill>
                <a:latin typeface="Styrene A Medium"/>
                <a:ea typeface="Styrene A Medium"/>
                <a:cs typeface="Styrene A Medium"/>
                <a:sym typeface="Styrene A Medium"/>
              </a:defRPr>
            </a:lvl1pPr>
          </a:lstStyle>
          <a:p>
            <a:r>
              <a:t>Slide Subtitle</a:t>
            </a:r>
          </a:p>
        </p:txBody>
      </p:sp>
      <p:sp>
        <p:nvSpPr>
          <p:cNvPr id="63" name="Section Title"/>
          <p:cNvSpPr txBox="1">
            <a:spLocks noGrp="1"/>
          </p:cNvSpPr>
          <p:nvPr>
            <p:ph type="body" idx="23" hasCustomPrompt="1"/>
          </p:nvPr>
        </p:nvSpPr>
        <p:spPr>
          <a:xfrm>
            <a:off x="1168398" y="1384498"/>
            <a:ext cx="21971004" cy="6184702"/>
          </a:xfrm>
          <a:prstGeom prst="rect">
            <a:avLst/>
          </a:prstGeom>
        </p:spPr>
        <p:txBody>
          <a:bodyPr anchor="b">
            <a:noAutofit/>
          </a:bodyPr>
          <a:lstStyle>
            <a:lvl1pPr marL="0" indent="0">
              <a:lnSpc>
                <a:spcPct val="80000"/>
              </a:lnSpc>
              <a:spcBef>
                <a:spcPts val="0"/>
              </a:spcBef>
              <a:buSzTx/>
              <a:buNone/>
              <a:defRPr sz="11600" spc="-464">
                <a:solidFill>
                  <a:srgbClr val="FFFFFF"/>
                </a:solidFill>
                <a:latin typeface="Styrene A Bold"/>
                <a:ea typeface="Styrene A Bold"/>
                <a:cs typeface="Styrene A Bold"/>
                <a:sym typeface="Styrene A Bold"/>
              </a:defRPr>
            </a:lvl1pPr>
          </a:lstStyle>
          <a:p>
            <a:r>
              <a:t>Section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882584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eft glow hashgraph copy">
    <p:bg>
      <p:bgPr>
        <a:solidFill>
          <a:srgbClr val="FFFFFF"/>
        </a:solidFill>
        <a:effectLst/>
      </p:bgPr>
    </p:bg>
    <p:spTree>
      <p:nvGrpSpPr>
        <p:cNvPr id="1" name=""/>
        <p:cNvGrpSpPr/>
        <p:nvPr/>
      </p:nvGrpSpPr>
      <p:grpSpPr>
        <a:xfrm>
          <a:off x="0" y="0"/>
          <a:ext cx="0" cy="0"/>
          <a:chOff x="0" y="0"/>
          <a:chExt cx="0" cy="0"/>
        </a:xfrm>
      </p:grpSpPr>
      <p:sp>
        <p:nvSpPr>
          <p:cNvPr id="82" name="Rectangle"/>
          <p:cNvSpPr/>
          <p:nvPr/>
        </p:nvSpPr>
        <p:spPr>
          <a:xfrm>
            <a:off x="-214195" y="-1"/>
            <a:ext cx="7965944" cy="13716001"/>
          </a:xfrm>
          <a:prstGeom prst="rect">
            <a:avLst/>
          </a:prstGeom>
          <a:gradFill>
            <a:gsLst>
              <a:gs pos="0">
                <a:srgbClr val="275AAA"/>
              </a:gs>
              <a:gs pos="100000">
                <a:srgbClr val="8034E2"/>
              </a:gs>
            </a:gsLst>
            <a:path>
              <a:fillToRect l="15449" t="-50064" r="84550" b="150064"/>
            </a:path>
          </a:gradFill>
          <a:ln w="12700">
            <a:miter lim="400000"/>
          </a:ln>
        </p:spPr>
        <p:txBody>
          <a:bodyPr lIns="45719" rIns="45719" anchor="ctr"/>
          <a:lstStyle/>
          <a:p>
            <a:pPr defTabSz="1828433">
              <a:lnSpc>
                <a:spcPct val="100000"/>
              </a:lnSpc>
              <a:spcBef>
                <a:spcPts val="0"/>
              </a:spcBef>
              <a:defRPr sz="3600">
                <a:solidFill>
                  <a:srgbClr val="7F7F7F"/>
                </a:solidFill>
                <a:latin typeface="Styrene A Regular"/>
                <a:ea typeface="Styrene A Regular"/>
                <a:cs typeface="Styrene A Regular"/>
                <a:sym typeface="Styrene A Regular"/>
              </a:defRPr>
            </a:pPr>
            <a:endParaRPr/>
          </a:p>
        </p:txBody>
      </p:sp>
      <p:pic>
        <p:nvPicPr>
          <p:cNvPr id="83" name="Image" descr="Image"/>
          <p:cNvPicPr>
            <a:picLocks noChangeAspect="1"/>
          </p:cNvPicPr>
          <p:nvPr/>
        </p:nvPicPr>
        <p:blipFill>
          <a:blip r:embed="rId2" cstate="screen">
            <a:alphaModFix amt="36934"/>
            <a:extLst>
              <a:ext uri="{28A0092B-C50C-407E-A947-70E740481C1C}">
                <a14:useLocalDpi xmlns:a14="http://schemas.microsoft.com/office/drawing/2010/main"/>
              </a:ext>
            </a:extLst>
          </a:blip>
          <a:srcRect/>
          <a:stretch>
            <a:fillRect/>
          </a:stretch>
        </p:blipFill>
        <p:spPr>
          <a:xfrm>
            <a:off x="45563" y="2"/>
            <a:ext cx="2580976" cy="13715998"/>
          </a:xfrm>
          <a:prstGeom prst="rect">
            <a:avLst/>
          </a:prstGeom>
          <a:ln w="12700">
            <a:miter lim="400000"/>
          </a:ln>
        </p:spPr>
      </p:pic>
      <p:sp>
        <p:nvSpPr>
          <p:cNvPr id="84" name="hedera.com…"/>
          <p:cNvSpPr txBox="1"/>
          <p:nvPr/>
        </p:nvSpPr>
        <p:spPr>
          <a:xfrm>
            <a:off x="642913" y="12504504"/>
            <a:ext cx="10971386" cy="737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73" tIns="18373" rIns="18373" bIns="18373">
            <a:spAutoFit/>
          </a:bodyPr>
          <a:lstStyle/>
          <a:p>
            <a:pPr defTabSz="267425">
              <a:lnSpc>
                <a:spcPct val="110000"/>
              </a:lnSpc>
              <a:spcBef>
                <a:spcPts val="0"/>
              </a:spcBef>
              <a:defRPr sz="2500" spc="-75">
                <a:solidFill>
                  <a:srgbClr val="FFFFFF">
                    <a:alpha val="70189"/>
                  </a:srgbClr>
                </a:solidFill>
                <a:latin typeface="Styrene A Regular"/>
                <a:ea typeface="Styrene A Regular"/>
                <a:cs typeface="Styrene A Regular"/>
                <a:sym typeface="Styrene A Regular"/>
              </a:defRPr>
            </a:pPr>
            <a:r>
              <a:rPr dirty="0" err="1"/>
              <a:t>hedera</a:t>
            </a:r>
            <a:r>
              <a:rPr dirty="0" err="1">
                <a:latin typeface="Styrene A Light"/>
                <a:ea typeface="Styrene A Light"/>
                <a:cs typeface="Styrene A Light"/>
                <a:sym typeface="Styrene A Light"/>
              </a:rPr>
              <a:t>.com</a:t>
            </a:r>
            <a:endParaRPr dirty="0">
              <a:latin typeface="Styrene A Light"/>
              <a:ea typeface="Styrene A Light"/>
              <a:cs typeface="Styrene A Light"/>
              <a:sym typeface="Styrene A Light"/>
            </a:endParaRPr>
          </a:p>
          <a:p>
            <a:pPr defTabSz="267425">
              <a:lnSpc>
                <a:spcPct val="110000"/>
              </a:lnSpc>
              <a:spcBef>
                <a:spcPts val="0"/>
              </a:spcBef>
              <a:defRPr sz="1500" spc="-45">
                <a:solidFill>
                  <a:srgbClr val="FFFFFF">
                    <a:alpha val="59899"/>
                  </a:srgbClr>
                </a:solidFill>
                <a:latin typeface="Styrene A Light"/>
                <a:ea typeface="Styrene A Light"/>
                <a:cs typeface="Styrene A Light"/>
                <a:sym typeface="Styrene A Light"/>
              </a:defRPr>
            </a:pPr>
            <a:r>
              <a:rPr dirty="0"/>
              <a:t>©2021 Hedera Hashgraph, LLC. All rights reserved.</a:t>
            </a:r>
          </a:p>
        </p:txBody>
      </p:sp>
      <p:sp>
        <p:nvSpPr>
          <p:cNvPr id="85" name="Slide Number"/>
          <p:cNvSpPr txBox="1">
            <a:spLocks noGrp="1"/>
          </p:cNvSpPr>
          <p:nvPr>
            <p:ph type="sldNum" sz="quarter" idx="2"/>
          </p:nvPr>
        </p:nvSpPr>
        <p:spPr>
          <a:xfrm>
            <a:off x="11955221" y="13081000"/>
            <a:ext cx="460858" cy="495300"/>
          </a:xfrm>
          <a:prstGeom prst="rect">
            <a:avLst/>
          </a:prstGeom>
        </p:spPr>
        <p:txBody>
          <a:bodyPr anchor="t"/>
          <a:lstStyle>
            <a:lvl1pPr defTabSz="825500">
              <a:defRPr sz="2400">
                <a:solidFill>
                  <a:srgbClr val="000000"/>
                </a:solidFill>
                <a:latin typeface="Styrene A Regular"/>
                <a:ea typeface="Styrene A Regular"/>
                <a:cs typeface="Styrene A Regular"/>
                <a:sym typeface="Styrene A Regular"/>
              </a:defRPr>
            </a:lvl1pPr>
          </a:lstStyle>
          <a:p>
            <a:fld id="{86CB4B4D-7CA3-9044-876B-883B54F8677D}" type="slidenum">
              <a:t>‹#›</a:t>
            </a:fld>
            <a:endParaRPr/>
          </a:p>
        </p:txBody>
      </p:sp>
    </p:spTree>
    <p:extLst>
      <p:ext uri="{BB962C8B-B14F-4D97-AF65-F5344CB8AC3E}">
        <p14:creationId xmlns:p14="http://schemas.microsoft.com/office/powerpoint/2010/main" val="387851203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102" name="Agenda Title"/>
          <p:cNvSpPr txBox="1">
            <a:spLocks noGrp="1"/>
          </p:cNvSpPr>
          <p:nvPr>
            <p:ph type="title" hasCustomPrompt="1"/>
          </p:nvPr>
        </p:nvSpPr>
        <p:spPr>
          <a:xfrm>
            <a:off x="163285" y="163285"/>
            <a:ext cx="21971000" cy="2380755"/>
          </a:xfrm>
          <a:prstGeom prst="rect">
            <a:avLst/>
          </a:prstGeom>
        </p:spPr>
        <p:txBody>
          <a:bodyPr anchor="b"/>
          <a:lstStyle>
            <a:lvl1pPr defTabSz="2438337">
              <a:defRPr sz="8400" b="0" spc="-252">
                <a:latin typeface="Styrene A Bold"/>
                <a:ea typeface="Styrene A Bold"/>
                <a:cs typeface="Styrene A Bold"/>
                <a:sym typeface="Styrene A Bold"/>
              </a:defRPr>
            </a:lvl1pPr>
          </a:lstStyle>
          <a:p>
            <a:r>
              <a:t>Agenda Title</a:t>
            </a:r>
          </a:p>
        </p:txBody>
      </p:sp>
      <p:sp>
        <p:nvSpPr>
          <p:cNvPr id="103" name="Body Level One…"/>
          <p:cNvSpPr txBox="1">
            <a:spLocks noGrp="1"/>
          </p:cNvSpPr>
          <p:nvPr>
            <p:ph type="body" sz="quarter" idx="1" hasCustomPrompt="1"/>
          </p:nvPr>
        </p:nvSpPr>
        <p:spPr>
          <a:xfrm>
            <a:off x="1155700" y="2514600"/>
            <a:ext cx="21971000" cy="934779"/>
          </a:xfrm>
          <a:prstGeom prst="rect">
            <a:avLst/>
          </a:prstGeom>
        </p:spPr>
        <p:txBody>
          <a:bodyPr lIns="45718" tIns="45718" rIns="45718" bIns="45718"/>
          <a:lstStyle>
            <a:lvl1pPr marL="0" indent="0" defTabSz="825500">
              <a:lnSpc>
                <a:spcPct val="100000"/>
              </a:lnSpc>
              <a:spcBef>
                <a:spcPts val="0"/>
              </a:spcBef>
              <a:buSzTx/>
              <a:buNone/>
              <a:defRPr sz="5200" spc="-156">
                <a:latin typeface="Styrene A Medium"/>
                <a:ea typeface="Styrene A Medium"/>
                <a:cs typeface="Styrene A Medium"/>
                <a:sym typeface="Styrene A Medium"/>
              </a:defRPr>
            </a:lvl1pPr>
            <a:lvl2pPr marL="1270000" indent="-660400" defTabSz="825500">
              <a:lnSpc>
                <a:spcPct val="100000"/>
              </a:lnSpc>
              <a:spcBef>
                <a:spcPts val="0"/>
              </a:spcBef>
              <a:defRPr sz="5200" spc="-156">
                <a:latin typeface="Styrene A Medium"/>
                <a:ea typeface="Styrene A Medium"/>
                <a:cs typeface="Styrene A Medium"/>
                <a:sym typeface="Styrene A Medium"/>
              </a:defRPr>
            </a:lvl2pPr>
            <a:lvl3pPr marL="1879600" indent="-660400" defTabSz="825500">
              <a:lnSpc>
                <a:spcPct val="100000"/>
              </a:lnSpc>
              <a:spcBef>
                <a:spcPts val="0"/>
              </a:spcBef>
              <a:defRPr sz="5200" spc="-156">
                <a:latin typeface="Styrene A Medium"/>
                <a:ea typeface="Styrene A Medium"/>
                <a:cs typeface="Styrene A Medium"/>
                <a:sym typeface="Styrene A Medium"/>
              </a:defRPr>
            </a:lvl3pPr>
            <a:lvl4pPr marL="2489200" indent="-660400" defTabSz="825500">
              <a:lnSpc>
                <a:spcPct val="100000"/>
              </a:lnSpc>
              <a:spcBef>
                <a:spcPts val="0"/>
              </a:spcBef>
              <a:defRPr sz="5200" spc="-156">
                <a:latin typeface="Styrene A Medium"/>
                <a:ea typeface="Styrene A Medium"/>
                <a:cs typeface="Styrene A Medium"/>
                <a:sym typeface="Styrene A Medium"/>
              </a:defRPr>
            </a:lvl4pPr>
            <a:lvl5pPr marL="3098800" indent="-660400" defTabSz="825500">
              <a:lnSpc>
                <a:spcPct val="100000"/>
              </a:lnSpc>
              <a:spcBef>
                <a:spcPts val="0"/>
              </a:spcBef>
              <a:defRPr sz="5200" spc="-156">
                <a:latin typeface="Styrene A Medium"/>
                <a:ea typeface="Styrene A Medium"/>
                <a:cs typeface="Styrene A Medium"/>
                <a:sym typeface="Styrene A Medium"/>
              </a:defRPr>
            </a:lvl5pPr>
          </a:lstStyle>
          <a:p>
            <a:r>
              <a:t>Agenda Subtitle</a:t>
            </a:r>
          </a:p>
          <a:p>
            <a:pPr lvl="1"/>
            <a:endParaRPr/>
          </a:p>
          <a:p>
            <a:pPr lvl="2"/>
            <a:endParaRPr/>
          </a:p>
          <a:p>
            <a:pPr lvl="3"/>
            <a:endParaRPr/>
          </a:p>
          <a:p>
            <a:pPr lvl="4"/>
            <a:endParaRPr/>
          </a:p>
        </p:txBody>
      </p:sp>
      <p:sp>
        <p:nvSpPr>
          <p:cNvPr id="104" name="Body Level One…"/>
          <p:cNvSpPr txBox="1">
            <a:spLocks noGrp="1"/>
          </p:cNvSpPr>
          <p:nvPr>
            <p:ph type="body" idx="21" hasCustomPrompt="1"/>
          </p:nvPr>
        </p:nvSpPr>
        <p:spPr>
          <a:xfrm>
            <a:off x="1206500" y="4248503"/>
            <a:ext cx="21971000" cy="7275433"/>
          </a:xfrm>
          <a:prstGeom prst="rect">
            <a:avLst/>
          </a:prstGeom>
        </p:spPr>
        <p:txBody>
          <a:bodyPr/>
          <a:lstStyle>
            <a:lvl1pPr marL="1055511" indent="-1055511" defTabSz="825500">
              <a:lnSpc>
                <a:spcPct val="100000"/>
              </a:lnSpc>
              <a:spcBef>
                <a:spcPts val="1800"/>
              </a:spcBef>
              <a:buSzPct val="100000"/>
              <a:buAutoNum type="romanUcPeriod"/>
              <a:defRPr sz="4400" spc="-97">
                <a:latin typeface="Styrene A Light"/>
                <a:ea typeface="Styrene A Light"/>
                <a:cs typeface="Styrene A Light"/>
                <a:sym typeface="Styrene A Light"/>
              </a:defRPr>
            </a:lvl1pPr>
          </a:lstStyle>
          <a:p>
            <a:r>
              <a:t>Agenda Topics</a:t>
            </a:r>
          </a:p>
        </p:txBody>
      </p:sp>
      <p:sp>
        <p:nvSpPr>
          <p:cNvPr id="105" name="Rectangle"/>
          <p:cNvSpPr/>
          <p:nvPr/>
        </p:nvSpPr>
        <p:spPr>
          <a:xfrm>
            <a:off x="0" y="12470798"/>
            <a:ext cx="24384000" cy="1285172"/>
          </a:xfrm>
          <a:prstGeom prst="rect">
            <a:avLst/>
          </a:prstGeom>
          <a:solidFill>
            <a:srgbClr val="000000"/>
          </a:solidFill>
          <a:ln w="12700">
            <a:miter lim="400000"/>
          </a:ln>
        </p:spPr>
        <p:txBody>
          <a:bodyPr tIns="91439" bIns="91439" anchor="ctr"/>
          <a:lstStyle/>
          <a:p>
            <a:pPr defTabSz="1828800">
              <a:lnSpc>
                <a:spcPct val="100000"/>
              </a:lnSpc>
              <a:spcBef>
                <a:spcPts val="0"/>
              </a:spcBef>
              <a:defRPr sz="3600">
                <a:latin typeface="Calibri"/>
                <a:ea typeface="Calibri"/>
                <a:cs typeface="Calibri"/>
                <a:sym typeface="Calibri"/>
              </a:defRPr>
            </a:pPr>
            <a:endParaRPr/>
          </a:p>
        </p:txBody>
      </p:sp>
      <p:sp>
        <p:nvSpPr>
          <p:cNvPr id="106" name="hedera.com…"/>
          <p:cNvSpPr txBox="1"/>
          <p:nvPr/>
        </p:nvSpPr>
        <p:spPr>
          <a:xfrm>
            <a:off x="18811484" y="12817474"/>
            <a:ext cx="5046257" cy="591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819150">
              <a:lnSpc>
                <a:spcPct val="110000"/>
              </a:lnSpc>
              <a:spcBef>
                <a:spcPts val="0"/>
              </a:spcBef>
              <a:defRPr sz="2000">
                <a:solidFill>
                  <a:srgbClr val="FFFFFF"/>
                </a:solidFill>
                <a:latin typeface="Styrene A Regular"/>
                <a:ea typeface="Styrene A Regular"/>
                <a:cs typeface="Styrene A Regular"/>
                <a:sym typeface="Styrene A Regular"/>
              </a:defRPr>
            </a:pPr>
            <a:r>
              <a:rPr dirty="0" err="1"/>
              <a:t>hedera.com</a:t>
            </a:r>
            <a:endParaRPr sz="4200" dirty="0"/>
          </a:p>
          <a:p>
            <a:pPr algn="r" defTabSz="819150">
              <a:lnSpc>
                <a:spcPct val="110000"/>
              </a:lnSpc>
              <a:spcBef>
                <a:spcPts val="0"/>
              </a:spcBef>
              <a:defRPr sz="1400">
                <a:solidFill>
                  <a:srgbClr val="FFFFFF"/>
                </a:solidFill>
                <a:latin typeface="Styrene A Light"/>
                <a:ea typeface="Styrene A Light"/>
                <a:cs typeface="Styrene A Light"/>
                <a:sym typeface="Styrene A Light"/>
              </a:defRPr>
            </a:pPr>
            <a:r>
              <a:rPr dirty="0"/>
              <a:t>©2021 Hedera Hashgraph, LLC. All rights reserved. </a:t>
            </a:r>
          </a:p>
        </p:txBody>
      </p:sp>
      <p:grpSp>
        <p:nvGrpSpPr>
          <p:cNvPr id="109" name="Group"/>
          <p:cNvGrpSpPr/>
          <p:nvPr/>
        </p:nvGrpSpPr>
        <p:grpSpPr>
          <a:xfrm>
            <a:off x="486102" y="12741743"/>
            <a:ext cx="4586551" cy="640094"/>
            <a:chOff x="0" y="0"/>
            <a:chExt cx="4586550" cy="640092"/>
          </a:xfrm>
        </p:grpSpPr>
        <p:pic>
          <p:nvPicPr>
            <p:cNvPr id="107"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40092" cy="640093"/>
            </a:xfrm>
            <a:prstGeom prst="rect">
              <a:avLst/>
            </a:prstGeom>
            <a:ln w="12700" cap="flat">
              <a:noFill/>
              <a:miter lim="400000"/>
            </a:ln>
            <a:effectLst/>
          </p:spPr>
        </p:pic>
        <p:pic>
          <p:nvPicPr>
            <p:cNvPr id="10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5570" y="172196"/>
              <a:ext cx="3710981" cy="380529"/>
            </a:xfrm>
            <a:prstGeom prst="rect">
              <a:avLst/>
            </a:prstGeom>
            <a:ln w="12700" cap="flat">
              <a:noFill/>
              <a:miter lim="400000"/>
            </a:ln>
            <a:effectLst/>
          </p:spPr>
        </p:pic>
      </p:grpSp>
      <p:sp>
        <p:nvSpPr>
          <p:cNvPr id="110" name="Rectangle"/>
          <p:cNvSpPr/>
          <p:nvPr/>
        </p:nvSpPr>
        <p:spPr>
          <a:xfrm>
            <a:off x="0" y="12425995"/>
            <a:ext cx="24384000" cy="1374497"/>
          </a:xfrm>
          <a:prstGeom prst="rect">
            <a:avLst/>
          </a:prstGeom>
          <a:gradFill>
            <a:gsLst>
              <a:gs pos="0">
                <a:srgbClr val="377EEC"/>
              </a:gs>
              <a:gs pos="100000">
                <a:srgbClr val="8034E2"/>
              </a:gs>
            </a:gsLst>
            <a:path>
              <a:fillToRect l="6900" t="12287" r="93099" b="87712"/>
            </a:path>
          </a:gradFill>
          <a:ln w="12700">
            <a:miter lim="400000"/>
          </a:ln>
        </p:spPr>
        <p:txBody>
          <a:bodyPr lIns="45719" rIns="45719" anchor="ctr"/>
          <a:lstStyle/>
          <a:p>
            <a:pPr defTabSz="1828433">
              <a:lnSpc>
                <a:spcPct val="100000"/>
              </a:lnSpc>
              <a:spcBef>
                <a:spcPts val="0"/>
              </a:spcBef>
              <a:defRPr sz="3600">
                <a:solidFill>
                  <a:srgbClr val="7F7F7F"/>
                </a:solidFill>
                <a:latin typeface="Styrene A Regular"/>
                <a:ea typeface="Styrene A Regular"/>
                <a:cs typeface="Styrene A Regular"/>
                <a:sym typeface="Styrene A Regular"/>
              </a:defRPr>
            </a:pPr>
            <a:endParaRPr/>
          </a:p>
        </p:txBody>
      </p:sp>
      <p:grpSp>
        <p:nvGrpSpPr>
          <p:cNvPr id="113" name="Group"/>
          <p:cNvGrpSpPr/>
          <p:nvPr/>
        </p:nvGrpSpPr>
        <p:grpSpPr>
          <a:xfrm>
            <a:off x="486101" y="12762311"/>
            <a:ext cx="4291789" cy="598956"/>
            <a:chOff x="0" y="0"/>
            <a:chExt cx="4291787" cy="598954"/>
          </a:xfrm>
        </p:grpSpPr>
        <p:pic>
          <p:nvPicPr>
            <p:cNvPr id="111"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598955" cy="598955"/>
            </a:xfrm>
            <a:prstGeom prst="rect">
              <a:avLst/>
            </a:prstGeom>
            <a:ln w="12700" cap="flat">
              <a:noFill/>
              <a:miter lim="400000"/>
            </a:ln>
            <a:effectLst/>
          </p:spPr>
        </p:pic>
        <p:pic>
          <p:nvPicPr>
            <p:cNvPr id="112" name="Image" descr="Image"/>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9300" y="161129"/>
              <a:ext cx="3472488" cy="356073"/>
            </a:xfrm>
            <a:prstGeom prst="rect">
              <a:avLst/>
            </a:prstGeom>
            <a:ln w="12700" cap="flat">
              <a:noFill/>
              <a:miter lim="400000"/>
            </a:ln>
            <a:effectLst/>
          </p:spPr>
        </p:pic>
      </p:grpSp>
      <p:sp>
        <p:nvSpPr>
          <p:cNvPr id="114" name="hedera.com…"/>
          <p:cNvSpPr txBox="1"/>
          <p:nvPr/>
        </p:nvSpPr>
        <p:spPr>
          <a:xfrm>
            <a:off x="18811484" y="12764981"/>
            <a:ext cx="5046256" cy="589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819150">
              <a:lnSpc>
                <a:spcPct val="60000"/>
              </a:lnSpc>
              <a:spcBef>
                <a:spcPts val="1100"/>
              </a:spcBef>
              <a:defRPr sz="2300">
                <a:solidFill>
                  <a:srgbClr val="FFFFFF"/>
                </a:solidFill>
                <a:latin typeface="Styrene A Regular"/>
                <a:ea typeface="Styrene A Regular"/>
                <a:cs typeface="Styrene A Regular"/>
                <a:sym typeface="Styrene A Regular"/>
              </a:defRPr>
            </a:pPr>
            <a:r>
              <a:rPr dirty="0" err="1"/>
              <a:t>hedera.com</a:t>
            </a:r>
            <a:endParaRPr dirty="0"/>
          </a:p>
          <a:p>
            <a:pPr algn="r" defTabSz="819150">
              <a:lnSpc>
                <a:spcPct val="60000"/>
              </a:lnSpc>
              <a:spcBef>
                <a:spcPts val="6200"/>
              </a:spcBef>
              <a:defRPr sz="1400">
                <a:solidFill>
                  <a:srgbClr val="FFFFFF"/>
                </a:solidFill>
                <a:latin typeface="Styrene A Regular"/>
                <a:ea typeface="Styrene A Regular"/>
                <a:cs typeface="Styrene A Regular"/>
                <a:sym typeface="Styrene A Regular"/>
              </a:defRPr>
            </a:pPr>
            <a:r>
              <a:rPr dirty="0"/>
              <a:t>©2021 Hedera Hashgraph, LLC. All rights reserved. </a:t>
            </a:r>
          </a:p>
        </p:txBody>
      </p:sp>
      <p:sp>
        <p:nvSpPr>
          <p:cNvPr id="115" name="Slide Number"/>
          <p:cNvSpPr txBox="1">
            <a:spLocks noGrp="1"/>
          </p:cNvSpPr>
          <p:nvPr>
            <p:ph type="sldNum" sz="quarter" idx="2"/>
          </p:nvPr>
        </p:nvSpPr>
        <p:spPr>
          <a:xfrm>
            <a:off x="12001499" y="13080999"/>
            <a:ext cx="368505" cy="374600"/>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1202337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p:cSld name="Blank 1">
    <p:bg>
      <p:bgPr>
        <a:solidFill>
          <a:srgbClr val="FFFFFF"/>
        </a:solidFill>
        <a:effectLst/>
      </p:bgPr>
    </p:bg>
    <p:spTree>
      <p:nvGrpSpPr>
        <p:cNvPr id="1" name="Shape 63"/>
        <p:cNvGrpSpPr/>
        <p:nvPr/>
      </p:nvGrpSpPr>
      <p:grpSpPr>
        <a:xfrm>
          <a:off x="0" y="0"/>
          <a:ext cx="0" cy="0"/>
          <a:chOff x="0" y="0"/>
          <a:chExt cx="0" cy="0"/>
        </a:xfrm>
      </p:grpSpPr>
      <p:sp>
        <p:nvSpPr>
          <p:cNvPr id="64" name="Google Shape;64;p15"/>
          <p:cNvSpPr/>
          <p:nvPr/>
        </p:nvSpPr>
        <p:spPr>
          <a:xfrm>
            <a:off x="0" y="12470797"/>
            <a:ext cx="24384000" cy="1285600"/>
          </a:xfrm>
          <a:prstGeom prst="rect">
            <a:avLst/>
          </a:prstGeom>
          <a:solidFill>
            <a:srgbClr val="000000"/>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4800" b="0" i="0" u="none" strike="noStrike" cap="none">
              <a:solidFill>
                <a:srgbClr val="000000"/>
              </a:solidFill>
              <a:latin typeface="Helvetica Neue"/>
              <a:ea typeface="Helvetica Neue"/>
              <a:cs typeface="Helvetica Neue"/>
              <a:sym typeface="Helvetica Neue"/>
            </a:endParaRPr>
          </a:p>
        </p:txBody>
      </p:sp>
      <p:sp>
        <p:nvSpPr>
          <p:cNvPr id="65" name="Google Shape;65;p15"/>
          <p:cNvSpPr txBox="1"/>
          <p:nvPr/>
        </p:nvSpPr>
        <p:spPr>
          <a:xfrm>
            <a:off x="18811485" y="12847965"/>
            <a:ext cx="5046400" cy="586699"/>
          </a:xfrm>
          <a:prstGeom prst="rect">
            <a:avLst/>
          </a:prstGeom>
          <a:noFill/>
          <a:ln>
            <a:noFill/>
          </a:ln>
        </p:spPr>
        <p:txBody>
          <a:bodyPr spcFirstLastPara="1" wrap="square" lIns="0" tIns="0" rIns="0" bIns="0" anchor="ctr" anchorCtr="0">
            <a:spAutoFit/>
          </a:bodyPr>
          <a:lstStyle/>
          <a:p>
            <a:pPr marL="0" marR="0" lvl="0" indent="0" algn="r" rtl="0">
              <a:lnSpc>
                <a:spcPct val="110000"/>
              </a:lnSpc>
              <a:spcBef>
                <a:spcPts val="0"/>
              </a:spcBef>
              <a:spcAft>
                <a:spcPts val="0"/>
              </a:spcAft>
              <a:buClr>
                <a:srgbClr val="FFFFFF"/>
              </a:buClr>
              <a:buSzPts val="800"/>
              <a:buFont typeface="Arial"/>
              <a:buNone/>
            </a:pPr>
            <a:r>
              <a:rPr lang="en" sz="2133" b="0" i="0" u="none" strike="noStrike" cap="none">
                <a:solidFill>
                  <a:srgbClr val="FFFFFF"/>
                </a:solidFill>
                <a:latin typeface="Arial"/>
                <a:ea typeface="Arial"/>
                <a:cs typeface="Arial"/>
                <a:sym typeface="Arial"/>
              </a:rPr>
              <a:t>hedera.com</a:t>
            </a:r>
            <a:endParaRPr sz="4267" b="0" i="0" u="none" strike="noStrike" cap="none">
              <a:solidFill>
                <a:srgbClr val="000000"/>
              </a:solidFill>
              <a:latin typeface="Helvetica Neue"/>
              <a:ea typeface="Helvetica Neue"/>
              <a:cs typeface="Helvetica Neue"/>
              <a:sym typeface="Helvetica Neue"/>
            </a:endParaRPr>
          </a:p>
          <a:p>
            <a:pPr marL="0" marR="0" lvl="0" indent="0" algn="r" rtl="0">
              <a:lnSpc>
                <a:spcPct val="110000"/>
              </a:lnSpc>
              <a:spcBef>
                <a:spcPts val="0"/>
              </a:spcBef>
              <a:spcAft>
                <a:spcPts val="0"/>
              </a:spcAft>
              <a:buClr>
                <a:srgbClr val="FFFFFF"/>
              </a:buClr>
              <a:buSzPts val="500"/>
              <a:buFont typeface="Arial"/>
              <a:buNone/>
            </a:pPr>
            <a:r>
              <a:rPr lang="en" sz="1333" b="0" i="0" u="none" strike="noStrike" cap="none">
                <a:solidFill>
                  <a:srgbClr val="FFFFFF"/>
                </a:solidFill>
                <a:latin typeface="Arial"/>
                <a:ea typeface="Arial"/>
                <a:cs typeface="Arial"/>
                <a:sym typeface="Arial"/>
              </a:rPr>
              <a:t>©2021 Hedera Hashgraph, LLC. All rights reserved. </a:t>
            </a:r>
            <a:endParaRPr sz="1333" b="0" i="0" u="none" strike="noStrike" cap="none">
              <a:solidFill>
                <a:srgbClr val="000000"/>
              </a:solidFill>
              <a:latin typeface="Arial"/>
              <a:ea typeface="Arial"/>
              <a:cs typeface="Arial"/>
              <a:sym typeface="Arial"/>
            </a:endParaRPr>
          </a:p>
        </p:txBody>
      </p:sp>
      <p:grpSp>
        <p:nvGrpSpPr>
          <p:cNvPr id="66" name="Google Shape;66;p15"/>
          <p:cNvGrpSpPr/>
          <p:nvPr/>
        </p:nvGrpSpPr>
        <p:grpSpPr>
          <a:xfrm>
            <a:off x="486102" y="12741746"/>
            <a:ext cx="4586549" cy="640093"/>
            <a:chOff x="0" y="0"/>
            <a:chExt cx="4586550" cy="640093"/>
          </a:xfrm>
        </p:grpSpPr>
        <p:pic>
          <p:nvPicPr>
            <p:cNvPr id="67" name="Google Shape;67;p15" descr="Image"/>
            <p:cNvPicPr preferRelativeResize="0"/>
            <p:nvPr/>
          </p:nvPicPr>
          <p:blipFill rotWithShape="1">
            <a:blip r:embed="rId2">
              <a:alphaModFix/>
            </a:blip>
            <a:srcRect/>
            <a:stretch/>
          </p:blipFill>
          <p:spPr>
            <a:xfrm>
              <a:off x="0" y="0"/>
              <a:ext cx="640092" cy="640093"/>
            </a:xfrm>
            <a:prstGeom prst="rect">
              <a:avLst/>
            </a:prstGeom>
            <a:noFill/>
            <a:ln>
              <a:noFill/>
            </a:ln>
          </p:spPr>
        </p:pic>
        <p:pic>
          <p:nvPicPr>
            <p:cNvPr id="68" name="Google Shape;68;p15" descr="Image"/>
            <p:cNvPicPr preferRelativeResize="0"/>
            <p:nvPr/>
          </p:nvPicPr>
          <p:blipFill rotWithShape="1">
            <a:blip r:embed="rId3">
              <a:alphaModFix/>
            </a:blip>
            <a:srcRect/>
            <a:stretch/>
          </p:blipFill>
          <p:spPr>
            <a:xfrm>
              <a:off x="875570" y="172196"/>
              <a:ext cx="3710980" cy="380529"/>
            </a:xfrm>
            <a:prstGeom prst="rect">
              <a:avLst/>
            </a:prstGeom>
            <a:noFill/>
            <a:ln>
              <a:noFill/>
            </a:ln>
          </p:spPr>
        </p:pic>
      </p:grpSp>
      <p:sp>
        <p:nvSpPr>
          <p:cNvPr id="69" name="Google Shape;69;p15"/>
          <p:cNvSpPr/>
          <p:nvPr/>
        </p:nvSpPr>
        <p:spPr>
          <a:xfrm>
            <a:off x="0" y="12425995"/>
            <a:ext cx="24384000" cy="1374400"/>
          </a:xfrm>
          <a:prstGeom prst="rect">
            <a:avLst/>
          </a:prstGeom>
          <a:gradFill>
            <a:gsLst>
              <a:gs pos="0">
                <a:srgbClr val="377EEC"/>
              </a:gs>
              <a:gs pos="100000">
                <a:srgbClr val="8034E2"/>
              </a:gs>
            </a:gsLst>
            <a:path path="circle">
              <a:fillToRect r="100000" b="100000"/>
            </a:path>
            <a:tileRect l="-100000" t="-100000"/>
          </a:gradFill>
          <a:ln>
            <a:noFill/>
          </a:ln>
        </p:spPr>
        <p:txBody>
          <a:bodyPr spcFirstLastPara="1" wrap="square" lIns="45733" tIns="45733" rIns="45733" bIns="45733" anchor="ctr" anchorCtr="0">
            <a:noAutofit/>
          </a:bodyPr>
          <a:lstStyle/>
          <a:p>
            <a:pPr marL="0" marR="0" lvl="0" indent="0" algn="l" rtl="0">
              <a:lnSpc>
                <a:spcPct val="100000"/>
              </a:lnSpc>
              <a:spcBef>
                <a:spcPts val="0"/>
              </a:spcBef>
              <a:spcAft>
                <a:spcPts val="0"/>
              </a:spcAft>
              <a:buClr>
                <a:srgbClr val="7F7F7F"/>
              </a:buClr>
              <a:buSzPts val="1800"/>
              <a:buFont typeface="Arial"/>
              <a:buNone/>
            </a:pPr>
            <a:endParaRPr sz="4800" b="0" i="0" u="none" strike="noStrike" cap="none">
              <a:solidFill>
                <a:srgbClr val="000000"/>
              </a:solidFill>
              <a:latin typeface="Helvetica Neue"/>
              <a:ea typeface="Helvetica Neue"/>
              <a:cs typeface="Helvetica Neue"/>
              <a:sym typeface="Helvetica Neue"/>
            </a:endParaRPr>
          </a:p>
        </p:txBody>
      </p:sp>
      <p:pic>
        <p:nvPicPr>
          <p:cNvPr id="70" name="Google Shape;70;p15" descr="HederaÔäó_Logo_Stack_WHITE.png.png"/>
          <p:cNvPicPr preferRelativeResize="0"/>
          <p:nvPr/>
        </p:nvPicPr>
        <p:blipFill rotWithShape="1">
          <a:blip r:embed="rId4">
            <a:alphaModFix/>
          </a:blip>
          <a:srcRect/>
          <a:stretch/>
        </p:blipFill>
        <p:spPr>
          <a:xfrm>
            <a:off x="466646" y="12731719"/>
            <a:ext cx="2103269" cy="655811"/>
          </a:xfrm>
          <a:prstGeom prst="rect">
            <a:avLst/>
          </a:prstGeom>
          <a:noFill/>
          <a:ln>
            <a:noFill/>
          </a:ln>
        </p:spPr>
      </p:pic>
      <p:sp>
        <p:nvSpPr>
          <p:cNvPr id="71" name="Google Shape;71;p15"/>
          <p:cNvSpPr txBox="1">
            <a:spLocks noGrp="1"/>
          </p:cNvSpPr>
          <p:nvPr>
            <p:ph type="sldNum" idx="12"/>
          </p:nvPr>
        </p:nvSpPr>
        <p:spPr>
          <a:xfrm>
            <a:off x="12001499" y="13144807"/>
            <a:ext cx="368800" cy="325795"/>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700"/>
              <a:buFont typeface="Helvetica Neue"/>
              <a:buNone/>
              <a:defRPr sz="1867"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700"/>
              <a:buFont typeface="Helvetica Neue"/>
              <a:buNone/>
              <a:defRPr sz="1867"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700"/>
              <a:buFont typeface="Helvetica Neue"/>
              <a:buNone/>
              <a:defRPr sz="1867"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700"/>
              <a:buFont typeface="Helvetica Neue"/>
              <a:buNone/>
              <a:defRPr sz="1867"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700"/>
              <a:buFont typeface="Helvetica Neue"/>
              <a:buNone/>
              <a:defRPr sz="1867"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700"/>
              <a:buFont typeface="Helvetica Neue"/>
              <a:buNone/>
              <a:defRPr sz="1867"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700"/>
              <a:buFont typeface="Helvetica Neue"/>
              <a:buNone/>
              <a:defRPr sz="1867"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700"/>
              <a:buFont typeface="Helvetica Neue"/>
              <a:buNone/>
              <a:defRPr sz="1867"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700"/>
              <a:buFont typeface="Helvetica Neue"/>
              <a:buNone/>
              <a:defRPr sz="1867"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
        <p:nvSpPr>
          <p:cNvPr id="72" name="Google Shape;72;p15"/>
          <p:cNvSpPr txBox="1"/>
          <p:nvPr/>
        </p:nvSpPr>
        <p:spPr>
          <a:xfrm>
            <a:off x="18207528" y="12850993"/>
            <a:ext cx="5696000" cy="221599"/>
          </a:xfrm>
          <a:prstGeom prst="rect">
            <a:avLst/>
          </a:prstGeom>
          <a:noFill/>
          <a:ln>
            <a:noFill/>
          </a:ln>
        </p:spPr>
        <p:txBody>
          <a:bodyPr spcFirstLastPara="1" wrap="square" lIns="0" tIns="0" rIns="0" bIns="0" anchor="ctr" anchorCtr="0">
            <a:spAutoFit/>
          </a:bodyPr>
          <a:lstStyle/>
          <a:p>
            <a:pPr marL="0" marR="0" lvl="0" indent="0" algn="r" rtl="0">
              <a:lnSpc>
                <a:spcPct val="60000"/>
              </a:lnSpc>
              <a:spcBef>
                <a:spcPts val="0"/>
              </a:spcBef>
              <a:spcAft>
                <a:spcPts val="0"/>
              </a:spcAft>
              <a:buClr>
                <a:srgbClr val="FFFFFF"/>
              </a:buClr>
              <a:buSzPts val="900"/>
              <a:buFont typeface="Arial"/>
              <a:buNone/>
            </a:pPr>
            <a:r>
              <a:rPr lang="en" sz="2400" b="0" i="0" u="none" strike="noStrike" cap="none">
                <a:solidFill>
                  <a:srgbClr val="FFFFFF"/>
                </a:solidFill>
                <a:latin typeface="Arial"/>
                <a:ea typeface="Arial"/>
                <a:cs typeface="Arial"/>
                <a:sym typeface="Arial"/>
              </a:rPr>
              <a:t>hedera.com</a:t>
            </a:r>
            <a:endParaRPr sz="4800" b="0" i="0" u="none" strike="noStrike" cap="none">
              <a:solidFill>
                <a:srgbClr val="000000"/>
              </a:solidFill>
              <a:latin typeface="Helvetica Neue"/>
              <a:ea typeface="Helvetica Neue"/>
              <a:cs typeface="Helvetica Neue"/>
              <a:sym typeface="Helvetica Neue"/>
            </a:endParaRPr>
          </a:p>
        </p:txBody>
      </p:sp>
      <p:sp>
        <p:nvSpPr>
          <p:cNvPr id="73" name="Google Shape;73;p15"/>
          <p:cNvSpPr/>
          <p:nvPr/>
        </p:nvSpPr>
        <p:spPr>
          <a:xfrm>
            <a:off x="18482459" y="13220405"/>
            <a:ext cx="5616000" cy="235200"/>
          </a:xfrm>
          <a:prstGeom prst="rect">
            <a:avLst/>
          </a:prstGeom>
          <a:noFill/>
          <a:ln>
            <a:noFill/>
          </a:ln>
        </p:spPr>
        <p:txBody>
          <a:bodyPr spcFirstLastPara="1" wrap="square" lIns="91400" tIns="45733" rIns="91400" bIns="45733" anchor="t" anchorCtr="0">
            <a:noAutofit/>
          </a:bodyPr>
          <a:lstStyle/>
          <a:p>
            <a:pPr marL="0" marR="0" lvl="0" indent="0" algn="r" rtl="0">
              <a:lnSpc>
                <a:spcPct val="60000"/>
              </a:lnSpc>
              <a:spcBef>
                <a:spcPts val="0"/>
              </a:spcBef>
              <a:spcAft>
                <a:spcPts val="0"/>
              </a:spcAft>
              <a:buClr>
                <a:srgbClr val="FFFFFF"/>
              </a:buClr>
              <a:buSzPts val="500"/>
              <a:buFont typeface="Arial"/>
              <a:buNone/>
            </a:pPr>
            <a:r>
              <a:rPr lang="en" sz="1333" b="0" i="0" u="none" strike="noStrike" cap="none">
                <a:solidFill>
                  <a:srgbClr val="FFFFFF"/>
                </a:solidFill>
                <a:latin typeface="Arial"/>
                <a:ea typeface="Arial"/>
                <a:cs typeface="Arial"/>
                <a:sym typeface="Arial"/>
              </a:rPr>
              <a:t>©2018-2022 Hedera Hashgraph, LLC. All rights reserved. </a:t>
            </a:r>
            <a:endParaRPr sz="1333"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28226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ALL BLACK  copy 3">
    <p:bg>
      <p:bgPr>
        <a:solidFill>
          <a:srgbClr val="00050C"/>
        </a:solidFill>
        <a:effectLst/>
      </p:bgPr>
    </p:bg>
    <p:spTree>
      <p:nvGrpSpPr>
        <p:cNvPr id="1" name=""/>
        <p:cNvGrpSpPr/>
        <p:nvPr/>
      </p:nvGrpSpPr>
      <p:grpSpPr>
        <a:xfrm>
          <a:off x="0" y="0"/>
          <a:ext cx="0" cy="0"/>
          <a:chOff x="0" y="0"/>
          <a:chExt cx="0" cy="0"/>
        </a:xfrm>
      </p:grpSpPr>
      <p:pic>
        <p:nvPicPr>
          <p:cNvPr id="41" name="glow2.png" descr="glow2.png"/>
          <p:cNvPicPr>
            <a:picLocks noChangeAspect="1"/>
          </p:cNvPicPr>
          <p:nvPr/>
        </p:nvPicPr>
        <p:blipFill>
          <a:blip r:embed="rId2">
            <a:alphaModFix amt="39870"/>
          </a:blip>
          <a:stretch>
            <a:fillRect/>
          </a:stretch>
        </p:blipFill>
        <p:spPr>
          <a:xfrm rot="21160836">
            <a:off x="-2617575" y="-9259097"/>
            <a:ext cx="29696324" cy="26616026"/>
          </a:xfrm>
          <a:prstGeom prst="rect">
            <a:avLst/>
          </a:prstGeom>
          <a:ln w="12700">
            <a:miter lim="400000"/>
          </a:ln>
        </p:spPr>
      </p:pic>
      <p:sp>
        <p:nvSpPr>
          <p:cNvPr id="42" name="01"/>
          <p:cNvSpPr txBox="1">
            <a:spLocks noGrp="1"/>
          </p:cNvSpPr>
          <p:nvPr>
            <p:ph type="sldNum" sz="quarter" idx="2"/>
          </p:nvPr>
        </p:nvSpPr>
        <p:spPr>
          <a:xfrm>
            <a:off x="11987398" y="11525250"/>
            <a:ext cx="399679" cy="397260"/>
          </a:xfrm>
          <a:prstGeom prst="rect">
            <a:avLst/>
          </a:prstGeom>
        </p:spPr>
        <p:txBody>
          <a:bodyPr lIns="38100" tIns="38100" rIns="38100" bIns="38100" anchor="t"/>
          <a:lstStyle>
            <a:lvl1pPr algn="ctr" defTabSz="825500">
              <a:defRPr sz="220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354173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ALL BLACK  copy 6">
    <p:bg>
      <p:bgPr>
        <a:solidFill>
          <a:srgbClr val="00050C"/>
        </a:solidFill>
        <a:effectLst/>
      </p:bgPr>
    </p:bg>
    <p:spTree>
      <p:nvGrpSpPr>
        <p:cNvPr id="1" name=""/>
        <p:cNvGrpSpPr/>
        <p:nvPr/>
      </p:nvGrpSpPr>
      <p:grpSpPr>
        <a:xfrm>
          <a:off x="0" y="0"/>
          <a:ext cx="0" cy="0"/>
          <a:chOff x="0" y="0"/>
          <a:chExt cx="0" cy="0"/>
        </a:xfrm>
      </p:grpSpPr>
      <p:sp>
        <p:nvSpPr>
          <p:cNvPr id="57" name="hedera.com…"/>
          <p:cNvSpPr txBox="1"/>
          <p:nvPr/>
        </p:nvSpPr>
        <p:spPr>
          <a:xfrm>
            <a:off x="642912" y="12504504"/>
            <a:ext cx="10971388" cy="6844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73" tIns="18373" rIns="18373" bIns="18373">
            <a:spAutoFit/>
          </a:bodyPr>
          <a:lstStyle/>
          <a:p>
            <a:pPr algn="l" defTabSz="267425">
              <a:lnSpc>
                <a:spcPct val="110000"/>
              </a:lnSpc>
              <a:defRPr sz="2500" spc="-75">
                <a:solidFill>
                  <a:srgbClr val="FFFFFF">
                    <a:alpha val="70189"/>
                  </a:srgbClr>
                </a:solidFill>
                <a:latin typeface="Styrene A Regular"/>
                <a:ea typeface="Styrene A Regular"/>
                <a:cs typeface="Styrene A Regular"/>
                <a:sym typeface="Styrene A Regular"/>
              </a:defRPr>
            </a:pPr>
            <a:r>
              <a:rPr dirty="0" err="1"/>
              <a:t>hedera</a:t>
            </a:r>
            <a:r>
              <a:rPr dirty="0" err="1">
                <a:latin typeface="Styrene A Light"/>
                <a:ea typeface="Styrene A Light"/>
                <a:cs typeface="Styrene A Light"/>
                <a:sym typeface="Styrene A Light"/>
              </a:rPr>
              <a:t>.com</a:t>
            </a:r>
            <a:endParaRPr dirty="0">
              <a:latin typeface="Styrene A Light"/>
              <a:ea typeface="Styrene A Light"/>
              <a:cs typeface="Styrene A Light"/>
              <a:sym typeface="Styrene A Light"/>
            </a:endParaRPr>
          </a:p>
          <a:p>
            <a:pPr algn="l" defTabSz="267425">
              <a:lnSpc>
                <a:spcPct val="110000"/>
              </a:lnSpc>
              <a:defRPr sz="1500" spc="-45">
                <a:solidFill>
                  <a:srgbClr val="FFFFFF">
                    <a:alpha val="59899"/>
                  </a:srgbClr>
                </a:solidFill>
                <a:latin typeface="Styrene A Light"/>
                <a:ea typeface="Styrene A Light"/>
                <a:cs typeface="Styrene A Light"/>
                <a:sym typeface="Styrene A Light"/>
              </a:defRPr>
            </a:pPr>
            <a:r>
              <a:rPr dirty="0"/>
              <a:t>©2019 Hedera Hashgraph, LLC. All rights reserved.</a:t>
            </a:r>
          </a:p>
        </p:txBody>
      </p:sp>
      <p:sp>
        <p:nvSpPr>
          <p:cNvPr id="58" name="01"/>
          <p:cNvSpPr txBox="1">
            <a:spLocks noGrp="1"/>
          </p:cNvSpPr>
          <p:nvPr>
            <p:ph type="sldNum" sz="quarter" idx="2"/>
          </p:nvPr>
        </p:nvSpPr>
        <p:spPr>
          <a:xfrm>
            <a:off x="11958984" y="13081000"/>
            <a:ext cx="453332" cy="447229"/>
          </a:xfrm>
          <a:prstGeom prst="rect">
            <a:avLst/>
          </a:prstGeom>
        </p:spPr>
        <p:txBody>
          <a:bodyPr lIns="50800" tIns="50800" rIns="50800" bIns="50800" anchor="t"/>
          <a:lstStyle>
            <a:lvl1pPr algn="ctr" defTabSz="82550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6281644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in Slides copy 2">
    <p:bg>
      <p:bgPr>
        <a:solidFill>
          <a:srgbClr val="1E1F28"/>
        </a:solidFill>
        <a:effectLst/>
      </p:bgPr>
    </p:bg>
    <p:spTree>
      <p:nvGrpSpPr>
        <p:cNvPr id="1" name=""/>
        <p:cNvGrpSpPr/>
        <p:nvPr/>
      </p:nvGrpSpPr>
      <p:grpSpPr>
        <a:xfrm>
          <a:off x="0" y="0"/>
          <a:ext cx="0" cy="0"/>
          <a:chOff x="0" y="0"/>
          <a:chExt cx="0" cy="0"/>
        </a:xfrm>
      </p:grpSpPr>
      <p:pic>
        <p:nvPicPr>
          <p:cNvPr id="87" name="glow2.png" descr="glow2.png"/>
          <p:cNvPicPr>
            <a:picLocks noChangeAspect="1"/>
          </p:cNvPicPr>
          <p:nvPr/>
        </p:nvPicPr>
        <p:blipFill>
          <a:blip r:embed="rId2">
            <a:alphaModFix amt="51081"/>
          </a:blip>
          <a:stretch>
            <a:fillRect/>
          </a:stretch>
        </p:blipFill>
        <p:spPr>
          <a:xfrm rot="20165766">
            <a:off x="-11208467" y="-10226338"/>
            <a:ext cx="33358725" cy="29898539"/>
          </a:xfrm>
          <a:prstGeom prst="rect">
            <a:avLst/>
          </a:prstGeom>
          <a:ln w="12700">
            <a:miter lim="400000"/>
          </a:ln>
        </p:spPr>
      </p:pic>
      <p:sp>
        <p:nvSpPr>
          <p:cNvPr id="88" name="Shape"/>
          <p:cNvSpPr/>
          <p:nvPr/>
        </p:nvSpPr>
        <p:spPr>
          <a:xfrm>
            <a:off x="22747873" y="683161"/>
            <a:ext cx="868383" cy="86838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35"/>
                  <a:pt x="16765" y="0"/>
                  <a:pt x="10800" y="0"/>
                </a:cubicBezTo>
                <a:cubicBezTo>
                  <a:pt x="4836" y="0"/>
                  <a:pt x="0" y="4835"/>
                  <a:pt x="0" y="10800"/>
                </a:cubicBezTo>
                <a:cubicBezTo>
                  <a:pt x="0" y="16764"/>
                  <a:pt x="4836" y="21600"/>
                  <a:pt x="10800" y="21600"/>
                </a:cubicBezTo>
                <a:cubicBezTo>
                  <a:pt x="16765" y="21600"/>
                  <a:pt x="21600" y="16764"/>
                  <a:pt x="21600" y="10800"/>
                </a:cubicBezTo>
                <a:close/>
                <a:moveTo>
                  <a:pt x="14793" y="15099"/>
                </a:moveTo>
                <a:lnTo>
                  <a:pt x="13547" y="15099"/>
                </a:lnTo>
                <a:lnTo>
                  <a:pt x="13547" y="12448"/>
                </a:lnTo>
                <a:lnTo>
                  <a:pt x="8054" y="12448"/>
                </a:lnTo>
                <a:lnTo>
                  <a:pt x="8054" y="15099"/>
                </a:lnTo>
                <a:lnTo>
                  <a:pt x="6807" y="15099"/>
                </a:lnTo>
                <a:lnTo>
                  <a:pt x="6807" y="6501"/>
                </a:lnTo>
                <a:lnTo>
                  <a:pt x="8054" y="6501"/>
                </a:lnTo>
                <a:lnTo>
                  <a:pt x="8054" y="9091"/>
                </a:lnTo>
                <a:lnTo>
                  <a:pt x="13547" y="9091"/>
                </a:lnTo>
                <a:lnTo>
                  <a:pt x="13547" y="6501"/>
                </a:lnTo>
                <a:lnTo>
                  <a:pt x="14793" y="6501"/>
                </a:lnTo>
                <a:close/>
                <a:moveTo>
                  <a:pt x="8113" y="11453"/>
                </a:moveTo>
                <a:lnTo>
                  <a:pt x="13606" y="11453"/>
                </a:lnTo>
                <a:lnTo>
                  <a:pt x="13606" y="10086"/>
                </a:lnTo>
                <a:lnTo>
                  <a:pt x="8113" y="10086"/>
                </a:lnTo>
                <a:close/>
              </a:path>
            </a:pathLst>
          </a:custGeom>
          <a:solidFill>
            <a:srgbClr val="FFFFFF">
              <a:alpha val="70000"/>
            </a:srgbClr>
          </a:solidFill>
          <a:ln w="12700">
            <a:miter lim="400000"/>
          </a:ln>
        </p:spPr>
        <p:txBody>
          <a:bodyPr lIns="71436" tIns="71436" rIns="71436" bIns="71436" anchor="ctr"/>
          <a:lstStyle/>
          <a:p>
            <a:pPr algn="l" defTabSz="457200">
              <a:defRPr sz="1200">
                <a:latin typeface="+mj-lt"/>
                <a:ea typeface="+mj-ea"/>
                <a:cs typeface="+mj-cs"/>
                <a:sym typeface="Helvetica"/>
              </a:defRPr>
            </a:pPr>
            <a:endParaRPr/>
          </a:p>
        </p:txBody>
      </p:sp>
      <p:sp>
        <p:nvSpPr>
          <p:cNvPr id="89" name="hedera.com…"/>
          <p:cNvSpPr txBox="1"/>
          <p:nvPr/>
        </p:nvSpPr>
        <p:spPr>
          <a:xfrm>
            <a:off x="688506" y="12323980"/>
            <a:ext cx="7922057" cy="124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819150">
              <a:lnSpc>
                <a:spcPct val="60000"/>
              </a:lnSpc>
              <a:spcBef>
                <a:spcPts val="1100"/>
              </a:spcBef>
              <a:defRPr sz="2300" b="1">
                <a:solidFill>
                  <a:srgbClr val="FFFFFF"/>
                </a:solidFill>
                <a:latin typeface="Arial"/>
                <a:ea typeface="Arial"/>
                <a:cs typeface="Arial"/>
                <a:sym typeface="Arial"/>
              </a:defRPr>
            </a:pPr>
            <a:r>
              <a:rPr dirty="0" err="1"/>
              <a:t>hedera.com</a:t>
            </a:r>
            <a:endParaRPr dirty="0"/>
          </a:p>
          <a:p>
            <a:pPr algn="l" defTabSz="819150">
              <a:lnSpc>
                <a:spcPct val="60000"/>
              </a:lnSpc>
              <a:spcBef>
                <a:spcPts val="6200"/>
              </a:spcBef>
              <a:defRPr sz="1700">
                <a:solidFill>
                  <a:srgbClr val="FFFFFF"/>
                </a:solidFill>
                <a:latin typeface="Arial"/>
                <a:ea typeface="Arial"/>
                <a:cs typeface="Arial"/>
                <a:sym typeface="Arial"/>
              </a:defRPr>
            </a:pPr>
            <a:r>
              <a:rPr dirty="0"/>
              <a:t>©2019 Hedera Hashgraph, LLC.  All rights reserved. </a:t>
            </a:r>
          </a:p>
        </p:txBody>
      </p:sp>
      <p:sp>
        <p:nvSpPr>
          <p:cNvPr id="90" name="01"/>
          <p:cNvSpPr txBox="1">
            <a:spLocks noGrp="1"/>
          </p:cNvSpPr>
          <p:nvPr>
            <p:ph type="sldNum" sz="quarter" idx="2"/>
          </p:nvPr>
        </p:nvSpPr>
        <p:spPr>
          <a:xfrm>
            <a:off x="23123768" y="12540891"/>
            <a:ext cx="266974" cy="259223"/>
          </a:xfrm>
          <a:prstGeom prst="rect">
            <a:avLst/>
          </a:prstGeom>
        </p:spPr>
        <p:txBody>
          <a:bodyPr lIns="0" tIns="0" rIns="0" bIns="0"/>
          <a:lstStyle>
            <a:lvl1pPr algn="l" defTabSz="819150">
              <a:defRPr sz="1800">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69921954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ALL BLACK  copy">
    <p:bg>
      <p:bgPr>
        <a:solidFill>
          <a:srgbClr val="00050C"/>
        </a:solidFill>
        <a:effectLst/>
      </p:bgPr>
    </p:bg>
    <p:spTree>
      <p:nvGrpSpPr>
        <p:cNvPr id="1" name=""/>
        <p:cNvGrpSpPr/>
        <p:nvPr/>
      </p:nvGrpSpPr>
      <p:grpSpPr>
        <a:xfrm>
          <a:off x="0" y="0"/>
          <a:ext cx="0" cy="0"/>
          <a:chOff x="0" y="0"/>
          <a:chExt cx="0" cy="0"/>
        </a:xfrm>
      </p:grpSpPr>
      <p:pic>
        <p:nvPicPr>
          <p:cNvPr id="108" name="glow.png" descr="glow.png"/>
          <p:cNvPicPr>
            <a:picLocks noChangeAspect="1"/>
          </p:cNvPicPr>
          <p:nvPr/>
        </p:nvPicPr>
        <p:blipFill>
          <a:blip r:embed="rId2" cstate="email">
            <a:alphaModFix amt="76759"/>
            <a:extLst>
              <a:ext uri="{28A0092B-C50C-407E-A947-70E740481C1C}">
                <a14:useLocalDpi xmlns:a14="http://schemas.microsoft.com/office/drawing/2010/main"/>
              </a:ext>
            </a:extLst>
          </a:blip>
          <a:srcRect/>
          <a:stretch>
            <a:fillRect/>
          </a:stretch>
        </p:blipFill>
        <p:spPr>
          <a:xfrm rot="1036165" flipH="1">
            <a:off x="13432906" y="-9074989"/>
            <a:ext cx="21901913" cy="18149841"/>
          </a:xfrm>
          <a:prstGeom prst="rect">
            <a:avLst/>
          </a:prstGeom>
          <a:ln w="12700">
            <a:miter lim="400000"/>
          </a:ln>
        </p:spPr>
      </p:pic>
      <p:pic>
        <p:nvPicPr>
          <p:cNvPr id="109" name="Image" descr="Image"/>
          <p:cNvPicPr>
            <a:picLocks noChangeAspect="1"/>
          </p:cNvPicPr>
          <p:nvPr/>
        </p:nvPicPr>
        <p:blipFill>
          <a:blip r:embed="rId3" cstate="email">
            <a:alphaModFix amt="75000"/>
            <a:extLst>
              <a:ext uri="{28A0092B-C50C-407E-A947-70E740481C1C}">
                <a14:useLocalDpi xmlns:a14="http://schemas.microsoft.com/office/drawing/2010/main"/>
              </a:ext>
            </a:extLst>
          </a:blip>
          <a:stretch>
            <a:fillRect/>
          </a:stretch>
        </p:blipFill>
        <p:spPr>
          <a:xfrm>
            <a:off x="22900081" y="589375"/>
            <a:ext cx="894233" cy="894233"/>
          </a:xfrm>
          <a:prstGeom prst="rect">
            <a:avLst/>
          </a:prstGeom>
          <a:ln w="12700">
            <a:miter lim="400000"/>
          </a:ln>
        </p:spPr>
      </p:pic>
      <p:sp>
        <p:nvSpPr>
          <p:cNvPr id="110" name="hedera.com…"/>
          <p:cNvSpPr txBox="1"/>
          <p:nvPr/>
        </p:nvSpPr>
        <p:spPr>
          <a:xfrm>
            <a:off x="642912" y="12504504"/>
            <a:ext cx="10971388" cy="6844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73" tIns="18373" rIns="18373" bIns="18373">
            <a:spAutoFit/>
          </a:bodyPr>
          <a:lstStyle/>
          <a:p>
            <a:pPr algn="l" defTabSz="267425">
              <a:lnSpc>
                <a:spcPct val="110000"/>
              </a:lnSpc>
              <a:defRPr sz="2500" spc="-75">
                <a:solidFill>
                  <a:srgbClr val="FFFFFF">
                    <a:alpha val="70189"/>
                  </a:srgbClr>
                </a:solidFill>
                <a:latin typeface="Styrene A Regular"/>
                <a:ea typeface="Styrene A Regular"/>
                <a:cs typeface="Styrene A Regular"/>
                <a:sym typeface="Styrene A Regular"/>
              </a:defRPr>
            </a:pPr>
            <a:r>
              <a:rPr dirty="0" err="1"/>
              <a:t>hedera</a:t>
            </a:r>
            <a:r>
              <a:rPr dirty="0" err="1">
                <a:latin typeface="Styrene A Light"/>
                <a:ea typeface="Styrene A Light"/>
                <a:cs typeface="Styrene A Light"/>
                <a:sym typeface="Styrene A Light"/>
              </a:rPr>
              <a:t>.com</a:t>
            </a:r>
            <a:endParaRPr dirty="0">
              <a:latin typeface="Styrene A Light"/>
              <a:ea typeface="Styrene A Light"/>
              <a:cs typeface="Styrene A Light"/>
              <a:sym typeface="Styrene A Light"/>
            </a:endParaRPr>
          </a:p>
          <a:p>
            <a:pPr algn="l" defTabSz="267425">
              <a:lnSpc>
                <a:spcPct val="110000"/>
              </a:lnSpc>
              <a:defRPr sz="1500" spc="-45">
                <a:solidFill>
                  <a:srgbClr val="FFFFFF">
                    <a:alpha val="59899"/>
                  </a:srgbClr>
                </a:solidFill>
                <a:latin typeface="Styrene A Light"/>
                <a:ea typeface="Styrene A Light"/>
                <a:cs typeface="Styrene A Light"/>
                <a:sym typeface="Styrene A Light"/>
              </a:defRPr>
            </a:pPr>
            <a:r>
              <a:rPr dirty="0"/>
              <a:t>©2019 Hedera Hashgraph, LLC. All rights reserved.</a:t>
            </a:r>
          </a:p>
        </p:txBody>
      </p:sp>
      <p:sp>
        <p:nvSpPr>
          <p:cNvPr id="111" name="01"/>
          <p:cNvSpPr txBox="1">
            <a:spLocks noGrp="1"/>
          </p:cNvSpPr>
          <p:nvPr>
            <p:ph type="sldNum" sz="quarter" idx="2"/>
          </p:nvPr>
        </p:nvSpPr>
        <p:spPr>
          <a:xfrm>
            <a:off x="11958984" y="13081000"/>
            <a:ext cx="453332" cy="447229"/>
          </a:xfrm>
          <a:prstGeom prst="rect">
            <a:avLst/>
          </a:prstGeom>
        </p:spPr>
        <p:txBody>
          <a:bodyPr lIns="50800" tIns="50800" rIns="50800" bIns="50800" anchor="t"/>
          <a:lstStyle>
            <a:lvl1pPr algn="ctr" defTabSz="82550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1556961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102" name="Agenda Title"/>
          <p:cNvSpPr txBox="1">
            <a:spLocks noGrp="1"/>
          </p:cNvSpPr>
          <p:nvPr>
            <p:ph type="title" hasCustomPrompt="1"/>
          </p:nvPr>
        </p:nvSpPr>
        <p:spPr>
          <a:xfrm>
            <a:off x="163285" y="163285"/>
            <a:ext cx="21971000" cy="2380755"/>
          </a:xfrm>
          <a:prstGeom prst="rect">
            <a:avLst/>
          </a:prstGeom>
        </p:spPr>
        <p:txBody>
          <a:bodyPr anchor="b"/>
          <a:lstStyle>
            <a:lvl1pPr defTabSz="2438337">
              <a:defRPr sz="8400" b="0" spc="-252">
                <a:latin typeface="Styrene A Bold"/>
                <a:ea typeface="Styrene A Bold"/>
                <a:cs typeface="Styrene A Bold"/>
                <a:sym typeface="Styrene A Bold"/>
              </a:defRPr>
            </a:lvl1pPr>
          </a:lstStyle>
          <a:p>
            <a:r>
              <a:t>Agenda Title</a:t>
            </a:r>
          </a:p>
        </p:txBody>
      </p:sp>
      <p:sp>
        <p:nvSpPr>
          <p:cNvPr id="103" name="Body Level One…"/>
          <p:cNvSpPr txBox="1">
            <a:spLocks noGrp="1"/>
          </p:cNvSpPr>
          <p:nvPr>
            <p:ph type="body" sz="quarter" idx="1" hasCustomPrompt="1"/>
          </p:nvPr>
        </p:nvSpPr>
        <p:spPr>
          <a:xfrm>
            <a:off x="1155700" y="2514600"/>
            <a:ext cx="21971000" cy="934779"/>
          </a:xfrm>
          <a:prstGeom prst="rect">
            <a:avLst/>
          </a:prstGeom>
        </p:spPr>
        <p:txBody>
          <a:bodyPr lIns="45718" tIns="45718" rIns="45718" bIns="45718"/>
          <a:lstStyle>
            <a:lvl1pPr marL="0" indent="0" defTabSz="825500">
              <a:lnSpc>
                <a:spcPct val="100000"/>
              </a:lnSpc>
              <a:spcBef>
                <a:spcPts val="0"/>
              </a:spcBef>
              <a:buSzTx/>
              <a:buNone/>
              <a:defRPr sz="5200" spc="-156">
                <a:latin typeface="Styrene A Medium"/>
                <a:ea typeface="Styrene A Medium"/>
                <a:cs typeface="Styrene A Medium"/>
                <a:sym typeface="Styrene A Medium"/>
              </a:defRPr>
            </a:lvl1pPr>
            <a:lvl2pPr marL="1270000" indent="-660400" defTabSz="825500">
              <a:lnSpc>
                <a:spcPct val="100000"/>
              </a:lnSpc>
              <a:spcBef>
                <a:spcPts val="0"/>
              </a:spcBef>
              <a:defRPr sz="5200" spc="-156">
                <a:latin typeface="Styrene A Medium"/>
                <a:ea typeface="Styrene A Medium"/>
                <a:cs typeface="Styrene A Medium"/>
                <a:sym typeface="Styrene A Medium"/>
              </a:defRPr>
            </a:lvl2pPr>
            <a:lvl3pPr marL="1879600" indent="-660400" defTabSz="825500">
              <a:lnSpc>
                <a:spcPct val="100000"/>
              </a:lnSpc>
              <a:spcBef>
                <a:spcPts val="0"/>
              </a:spcBef>
              <a:defRPr sz="5200" spc="-156">
                <a:latin typeface="Styrene A Medium"/>
                <a:ea typeface="Styrene A Medium"/>
                <a:cs typeface="Styrene A Medium"/>
                <a:sym typeface="Styrene A Medium"/>
              </a:defRPr>
            </a:lvl3pPr>
            <a:lvl4pPr marL="2489200" indent="-660400" defTabSz="825500">
              <a:lnSpc>
                <a:spcPct val="100000"/>
              </a:lnSpc>
              <a:spcBef>
                <a:spcPts val="0"/>
              </a:spcBef>
              <a:defRPr sz="5200" spc="-156">
                <a:latin typeface="Styrene A Medium"/>
                <a:ea typeface="Styrene A Medium"/>
                <a:cs typeface="Styrene A Medium"/>
                <a:sym typeface="Styrene A Medium"/>
              </a:defRPr>
            </a:lvl4pPr>
            <a:lvl5pPr marL="3098800" indent="-660400" defTabSz="825500">
              <a:lnSpc>
                <a:spcPct val="100000"/>
              </a:lnSpc>
              <a:spcBef>
                <a:spcPts val="0"/>
              </a:spcBef>
              <a:defRPr sz="5200" spc="-156">
                <a:latin typeface="Styrene A Medium"/>
                <a:ea typeface="Styrene A Medium"/>
                <a:cs typeface="Styrene A Medium"/>
                <a:sym typeface="Styrene A Medium"/>
              </a:defRPr>
            </a:lvl5pPr>
          </a:lstStyle>
          <a:p>
            <a:r>
              <a:t>Agenda Subtitle</a:t>
            </a:r>
          </a:p>
          <a:p>
            <a:pPr lvl="1"/>
            <a:endParaRPr/>
          </a:p>
          <a:p>
            <a:pPr lvl="2"/>
            <a:endParaRPr/>
          </a:p>
          <a:p>
            <a:pPr lvl="3"/>
            <a:endParaRPr/>
          </a:p>
          <a:p>
            <a:pPr lvl="4"/>
            <a:endParaRPr/>
          </a:p>
        </p:txBody>
      </p:sp>
      <p:sp>
        <p:nvSpPr>
          <p:cNvPr id="104" name="Body Level One…"/>
          <p:cNvSpPr txBox="1">
            <a:spLocks noGrp="1"/>
          </p:cNvSpPr>
          <p:nvPr>
            <p:ph type="body" idx="21" hasCustomPrompt="1"/>
          </p:nvPr>
        </p:nvSpPr>
        <p:spPr>
          <a:xfrm>
            <a:off x="1206500" y="4248503"/>
            <a:ext cx="21971000" cy="7275433"/>
          </a:xfrm>
          <a:prstGeom prst="rect">
            <a:avLst/>
          </a:prstGeom>
        </p:spPr>
        <p:txBody>
          <a:bodyPr/>
          <a:lstStyle>
            <a:lvl1pPr marL="1055511" indent="-1055511" defTabSz="825500">
              <a:lnSpc>
                <a:spcPct val="100000"/>
              </a:lnSpc>
              <a:spcBef>
                <a:spcPts val="1800"/>
              </a:spcBef>
              <a:buSzPct val="100000"/>
              <a:buAutoNum type="romanUcPeriod"/>
              <a:defRPr sz="4400" spc="-97">
                <a:latin typeface="Styrene A Light"/>
                <a:ea typeface="Styrene A Light"/>
                <a:cs typeface="Styrene A Light"/>
                <a:sym typeface="Styrene A Light"/>
              </a:defRPr>
            </a:lvl1pPr>
          </a:lstStyle>
          <a:p>
            <a:r>
              <a:t>Agenda Topics</a:t>
            </a:r>
          </a:p>
        </p:txBody>
      </p:sp>
      <p:sp>
        <p:nvSpPr>
          <p:cNvPr id="105" name="Rectangle"/>
          <p:cNvSpPr/>
          <p:nvPr/>
        </p:nvSpPr>
        <p:spPr>
          <a:xfrm>
            <a:off x="0" y="12470798"/>
            <a:ext cx="24384000" cy="1285172"/>
          </a:xfrm>
          <a:prstGeom prst="rect">
            <a:avLst/>
          </a:prstGeom>
          <a:solidFill>
            <a:srgbClr val="000000"/>
          </a:solidFill>
          <a:ln w="12700">
            <a:miter lim="400000"/>
          </a:ln>
        </p:spPr>
        <p:txBody>
          <a:bodyPr tIns="91439" bIns="91439" anchor="ctr"/>
          <a:lstStyle/>
          <a:p>
            <a:pPr defTabSz="1828800">
              <a:lnSpc>
                <a:spcPct val="100000"/>
              </a:lnSpc>
              <a:spcBef>
                <a:spcPts val="0"/>
              </a:spcBef>
              <a:defRPr sz="3600">
                <a:latin typeface="Calibri"/>
                <a:ea typeface="Calibri"/>
                <a:cs typeface="Calibri"/>
                <a:sym typeface="Calibri"/>
              </a:defRPr>
            </a:pPr>
            <a:endParaRPr/>
          </a:p>
        </p:txBody>
      </p:sp>
      <p:sp>
        <p:nvSpPr>
          <p:cNvPr id="106" name="hedera.com…"/>
          <p:cNvSpPr txBox="1"/>
          <p:nvPr/>
        </p:nvSpPr>
        <p:spPr>
          <a:xfrm>
            <a:off x="18811484" y="12817474"/>
            <a:ext cx="5046257" cy="591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819150">
              <a:lnSpc>
                <a:spcPct val="110000"/>
              </a:lnSpc>
              <a:spcBef>
                <a:spcPts val="0"/>
              </a:spcBef>
              <a:defRPr sz="2000">
                <a:solidFill>
                  <a:srgbClr val="FFFFFF"/>
                </a:solidFill>
                <a:latin typeface="Styrene A Regular"/>
                <a:ea typeface="Styrene A Regular"/>
                <a:cs typeface="Styrene A Regular"/>
                <a:sym typeface="Styrene A Regular"/>
              </a:defRPr>
            </a:pPr>
            <a:r>
              <a:rPr dirty="0" err="1"/>
              <a:t>hedera.com</a:t>
            </a:r>
            <a:endParaRPr sz="4200" dirty="0"/>
          </a:p>
          <a:p>
            <a:pPr algn="r" defTabSz="819150">
              <a:lnSpc>
                <a:spcPct val="110000"/>
              </a:lnSpc>
              <a:spcBef>
                <a:spcPts val="0"/>
              </a:spcBef>
              <a:defRPr sz="1400">
                <a:solidFill>
                  <a:srgbClr val="FFFFFF"/>
                </a:solidFill>
                <a:latin typeface="Styrene A Light"/>
                <a:ea typeface="Styrene A Light"/>
                <a:cs typeface="Styrene A Light"/>
                <a:sym typeface="Styrene A Light"/>
              </a:defRPr>
            </a:pPr>
            <a:r>
              <a:rPr dirty="0"/>
              <a:t>©2021 Hedera Hashgraph, LLC. All rights reserved. </a:t>
            </a:r>
          </a:p>
        </p:txBody>
      </p:sp>
      <p:grpSp>
        <p:nvGrpSpPr>
          <p:cNvPr id="109" name="Group"/>
          <p:cNvGrpSpPr/>
          <p:nvPr/>
        </p:nvGrpSpPr>
        <p:grpSpPr>
          <a:xfrm>
            <a:off x="486102" y="12741743"/>
            <a:ext cx="4586551" cy="640094"/>
            <a:chOff x="0" y="0"/>
            <a:chExt cx="4586550" cy="640092"/>
          </a:xfrm>
        </p:grpSpPr>
        <p:pic>
          <p:nvPicPr>
            <p:cNvPr id="107"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640092" cy="640093"/>
            </a:xfrm>
            <a:prstGeom prst="rect">
              <a:avLst/>
            </a:prstGeom>
            <a:ln w="12700" cap="flat">
              <a:noFill/>
              <a:miter lim="400000"/>
            </a:ln>
            <a:effectLst/>
          </p:spPr>
        </p:pic>
        <p:pic>
          <p:nvPicPr>
            <p:cNvPr id="10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5570" y="172196"/>
              <a:ext cx="3710981" cy="380529"/>
            </a:xfrm>
            <a:prstGeom prst="rect">
              <a:avLst/>
            </a:prstGeom>
            <a:ln w="12700" cap="flat">
              <a:noFill/>
              <a:miter lim="400000"/>
            </a:ln>
            <a:effectLst/>
          </p:spPr>
        </p:pic>
      </p:grpSp>
      <p:sp>
        <p:nvSpPr>
          <p:cNvPr id="110" name="Rectangle"/>
          <p:cNvSpPr/>
          <p:nvPr/>
        </p:nvSpPr>
        <p:spPr>
          <a:xfrm>
            <a:off x="0" y="12425995"/>
            <a:ext cx="24384000" cy="1374497"/>
          </a:xfrm>
          <a:prstGeom prst="rect">
            <a:avLst/>
          </a:prstGeom>
          <a:gradFill>
            <a:gsLst>
              <a:gs pos="0">
                <a:srgbClr val="377EEC"/>
              </a:gs>
              <a:gs pos="100000">
                <a:srgbClr val="8034E2"/>
              </a:gs>
            </a:gsLst>
            <a:path>
              <a:fillToRect l="6900" t="12287" r="93099" b="87712"/>
            </a:path>
          </a:gradFill>
          <a:ln w="12700">
            <a:miter lim="400000"/>
          </a:ln>
        </p:spPr>
        <p:txBody>
          <a:bodyPr lIns="45719" rIns="45719" anchor="ctr"/>
          <a:lstStyle/>
          <a:p>
            <a:pPr defTabSz="1828433">
              <a:lnSpc>
                <a:spcPct val="100000"/>
              </a:lnSpc>
              <a:spcBef>
                <a:spcPts val="0"/>
              </a:spcBef>
              <a:defRPr sz="3600">
                <a:solidFill>
                  <a:srgbClr val="7F7F7F"/>
                </a:solidFill>
                <a:latin typeface="Styrene A Regular"/>
                <a:ea typeface="Styrene A Regular"/>
                <a:cs typeface="Styrene A Regular"/>
                <a:sym typeface="Styrene A Regular"/>
              </a:defRPr>
            </a:pPr>
            <a:endParaRPr/>
          </a:p>
        </p:txBody>
      </p:sp>
      <p:grpSp>
        <p:nvGrpSpPr>
          <p:cNvPr id="113" name="Group"/>
          <p:cNvGrpSpPr/>
          <p:nvPr/>
        </p:nvGrpSpPr>
        <p:grpSpPr>
          <a:xfrm>
            <a:off x="486101" y="12762311"/>
            <a:ext cx="4291789" cy="598956"/>
            <a:chOff x="0" y="0"/>
            <a:chExt cx="4291787" cy="598954"/>
          </a:xfrm>
        </p:grpSpPr>
        <p:pic>
          <p:nvPicPr>
            <p:cNvPr id="111"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598955" cy="598955"/>
            </a:xfrm>
            <a:prstGeom prst="rect">
              <a:avLst/>
            </a:prstGeom>
            <a:ln w="12700" cap="flat">
              <a:noFill/>
              <a:miter lim="400000"/>
            </a:ln>
            <a:effectLst/>
          </p:spPr>
        </p:pic>
        <p:pic>
          <p:nvPicPr>
            <p:cNvPr id="112" name="Image" descr="Image"/>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9300" y="161129"/>
              <a:ext cx="3472488" cy="356073"/>
            </a:xfrm>
            <a:prstGeom prst="rect">
              <a:avLst/>
            </a:prstGeom>
            <a:ln w="12700" cap="flat">
              <a:noFill/>
              <a:miter lim="400000"/>
            </a:ln>
            <a:effectLst/>
          </p:spPr>
        </p:pic>
      </p:grpSp>
      <p:sp>
        <p:nvSpPr>
          <p:cNvPr id="114" name="hedera.com…"/>
          <p:cNvSpPr txBox="1"/>
          <p:nvPr/>
        </p:nvSpPr>
        <p:spPr>
          <a:xfrm>
            <a:off x="18811484" y="12764981"/>
            <a:ext cx="5046256" cy="589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819150">
              <a:lnSpc>
                <a:spcPct val="60000"/>
              </a:lnSpc>
              <a:spcBef>
                <a:spcPts val="1100"/>
              </a:spcBef>
              <a:defRPr sz="2300">
                <a:solidFill>
                  <a:srgbClr val="FFFFFF"/>
                </a:solidFill>
                <a:latin typeface="Styrene A Regular"/>
                <a:ea typeface="Styrene A Regular"/>
                <a:cs typeface="Styrene A Regular"/>
                <a:sym typeface="Styrene A Regular"/>
              </a:defRPr>
            </a:pPr>
            <a:r>
              <a:rPr dirty="0" err="1"/>
              <a:t>hedera.com</a:t>
            </a:r>
            <a:endParaRPr dirty="0"/>
          </a:p>
          <a:p>
            <a:pPr algn="r" defTabSz="819150">
              <a:lnSpc>
                <a:spcPct val="60000"/>
              </a:lnSpc>
              <a:spcBef>
                <a:spcPts val="6200"/>
              </a:spcBef>
              <a:defRPr sz="1400">
                <a:solidFill>
                  <a:srgbClr val="FFFFFF"/>
                </a:solidFill>
                <a:latin typeface="Styrene A Regular"/>
                <a:ea typeface="Styrene A Regular"/>
                <a:cs typeface="Styrene A Regular"/>
                <a:sym typeface="Styrene A Regular"/>
              </a:defRPr>
            </a:pPr>
            <a:r>
              <a:rPr dirty="0"/>
              <a:t>©2021 Hedera Hashgraph, LLC. All rights reserved. </a:t>
            </a:r>
          </a:p>
        </p:txBody>
      </p:sp>
      <p:sp>
        <p:nvSpPr>
          <p:cNvPr id="115" name="Slide Number"/>
          <p:cNvSpPr txBox="1">
            <a:spLocks noGrp="1"/>
          </p:cNvSpPr>
          <p:nvPr>
            <p:ph type="sldNum" sz="quarter" idx="2"/>
          </p:nvPr>
        </p:nvSpPr>
        <p:spPr>
          <a:xfrm>
            <a:off x="12001499" y="13080999"/>
            <a:ext cx="368505" cy="374600"/>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464537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ALL BLACK  copy 4">
    <p:bg>
      <p:bgPr>
        <a:solidFill>
          <a:srgbClr val="00050C"/>
        </a:solidFill>
        <a:effectLst/>
      </p:bgPr>
    </p:bg>
    <p:spTree>
      <p:nvGrpSpPr>
        <p:cNvPr id="1" name=""/>
        <p:cNvGrpSpPr/>
        <p:nvPr/>
      </p:nvGrpSpPr>
      <p:grpSpPr>
        <a:xfrm>
          <a:off x="0" y="0"/>
          <a:ext cx="0" cy="0"/>
          <a:chOff x="0" y="0"/>
          <a:chExt cx="0" cy="0"/>
        </a:xfrm>
      </p:grpSpPr>
      <p:pic>
        <p:nvPicPr>
          <p:cNvPr id="118" name="Masthead-Option-1-Edit.jpg" descr="Masthead-Option-1-Edit.jpg"/>
          <p:cNvPicPr>
            <a:picLocks noChangeAspect="1"/>
          </p:cNvPicPr>
          <p:nvPr/>
        </p:nvPicPr>
        <p:blipFill>
          <a:blip r:embed="rId2" cstate="email">
            <a:alphaModFix amt="25606"/>
            <a:extLst>
              <a:ext uri="{28A0092B-C50C-407E-A947-70E740481C1C}">
                <a14:useLocalDpi xmlns:a14="http://schemas.microsoft.com/office/drawing/2010/main"/>
              </a:ext>
            </a:extLst>
          </a:blip>
          <a:srcRect/>
          <a:stretch>
            <a:fillRect/>
          </a:stretch>
        </p:blipFill>
        <p:spPr>
          <a:xfrm>
            <a:off x="0" y="-2"/>
            <a:ext cx="24384000" cy="13716003"/>
          </a:xfrm>
          <a:prstGeom prst="rect">
            <a:avLst/>
          </a:prstGeom>
          <a:ln w="12700">
            <a:miter lim="400000"/>
          </a:ln>
        </p:spPr>
      </p:pic>
      <p:pic>
        <p:nvPicPr>
          <p:cNvPr id="119" name="glow.png" descr="glow.png"/>
          <p:cNvPicPr>
            <a:picLocks noChangeAspect="1"/>
          </p:cNvPicPr>
          <p:nvPr/>
        </p:nvPicPr>
        <p:blipFill>
          <a:blip r:embed="rId3" cstate="email">
            <a:alphaModFix amt="76759"/>
            <a:extLst>
              <a:ext uri="{28A0092B-C50C-407E-A947-70E740481C1C}">
                <a14:useLocalDpi xmlns:a14="http://schemas.microsoft.com/office/drawing/2010/main"/>
              </a:ext>
            </a:extLst>
          </a:blip>
          <a:srcRect/>
          <a:stretch>
            <a:fillRect/>
          </a:stretch>
        </p:blipFill>
        <p:spPr>
          <a:xfrm rot="1036165" flipH="1">
            <a:off x="13432906" y="-9074989"/>
            <a:ext cx="21901913" cy="18149841"/>
          </a:xfrm>
          <a:prstGeom prst="rect">
            <a:avLst/>
          </a:prstGeom>
          <a:ln w="12700">
            <a:miter lim="400000"/>
          </a:ln>
        </p:spPr>
      </p:pic>
      <p:sp>
        <p:nvSpPr>
          <p:cNvPr id="120" name="hedera.com…"/>
          <p:cNvSpPr txBox="1"/>
          <p:nvPr/>
        </p:nvSpPr>
        <p:spPr>
          <a:xfrm>
            <a:off x="364255" y="12202952"/>
            <a:ext cx="2297154" cy="1361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819150">
              <a:lnSpc>
                <a:spcPct val="90000"/>
              </a:lnSpc>
              <a:spcBef>
                <a:spcPts val="1100"/>
              </a:spcBef>
              <a:defRPr sz="1800" b="1">
                <a:solidFill>
                  <a:srgbClr val="FFFFFF"/>
                </a:solidFill>
                <a:latin typeface="Arial"/>
                <a:ea typeface="Arial"/>
                <a:cs typeface="Arial"/>
                <a:sym typeface="Arial"/>
              </a:defRPr>
            </a:pPr>
            <a:r>
              <a:rPr dirty="0" err="1"/>
              <a:t>hedera.com</a:t>
            </a:r>
            <a:endParaRPr dirty="0"/>
          </a:p>
          <a:p>
            <a:pPr algn="l" defTabSz="819150">
              <a:lnSpc>
                <a:spcPct val="90000"/>
              </a:lnSpc>
              <a:spcBef>
                <a:spcPts val="6200"/>
              </a:spcBef>
              <a:defRPr sz="1200">
                <a:solidFill>
                  <a:srgbClr val="FFFFFF"/>
                </a:solidFill>
                <a:latin typeface="Arial"/>
                <a:ea typeface="Arial"/>
                <a:cs typeface="Arial"/>
                <a:sym typeface="Arial"/>
              </a:defRPr>
            </a:pPr>
            <a:r>
              <a:rPr dirty="0"/>
              <a:t>©2019 Hedera Hashgraph, LLC. </a:t>
            </a:r>
            <a:br>
              <a:rPr dirty="0"/>
            </a:br>
            <a:r>
              <a:rPr dirty="0"/>
              <a:t>All rights reserved. </a:t>
            </a:r>
          </a:p>
        </p:txBody>
      </p:sp>
      <p:pic>
        <p:nvPicPr>
          <p:cNvPr id="121" name="Image" descr="Image"/>
          <p:cNvPicPr>
            <a:picLocks noChangeAspect="1"/>
          </p:cNvPicPr>
          <p:nvPr/>
        </p:nvPicPr>
        <p:blipFill>
          <a:blip r:embed="rId4" cstate="email">
            <a:alphaModFix amt="60000"/>
            <a:extLst>
              <a:ext uri="{28A0092B-C50C-407E-A947-70E740481C1C}">
                <a14:useLocalDpi xmlns:a14="http://schemas.microsoft.com/office/drawing/2010/main"/>
              </a:ext>
            </a:extLst>
          </a:blip>
          <a:stretch>
            <a:fillRect/>
          </a:stretch>
        </p:blipFill>
        <p:spPr>
          <a:xfrm>
            <a:off x="22900081" y="589375"/>
            <a:ext cx="894232" cy="894232"/>
          </a:xfrm>
          <a:prstGeom prst="rect">
            <a:avLst/>
          </a:prstGeom>
          <a:ln w="12700">
            <a:miter lim="400000"/>
          </a:ln>
        </p:spPr>
      </p:pic>
      <p:sp>
        <p:nvSpPr>
          <p:cNvPr id="122" name="01"/>
          <p:cNvSpPr txBox="1">
            <a:spLocks noGrp="1"/>
          </p:cNvSpPr>
          <p:nvPr>
            <p:ph type="sldNum" sz="quarter" idx="2"/>
          </p:nvPr>
        </p:nvSpPr>
        <p:spPr>
          <a:xfrm>
            <a:off x="11958984" y="13081000"/>
            <a:ext cx="453332" cy="447229"/>
          </a:xfrm>
          <a:prstGeom prst="rect">
            <a:avLst/>
          </a:prstGeom>
        </p:spPr>
        <p:txBody>
          <a:bodyPr lIns="50800" tIns="50800" rIns="50800" bIns="50800" anchor="t"/>
          <a:lstStyle>
            <a:lvl1pPr algn="ctr" defTabSz="82550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6601208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HELLO FUTURE">
    <p:bg>
      <p:bgPr>
        <a:solidFill>
          <a:srgbClr val="FFFFFF"/>
        </a:solidFill>
        <a:effectLst/>
      </p:bgPr>
    </p:bg>
    <p:spTree>
      <p:nvGrpSpPr>
        <p:cNvPr id="1" name=""/>
        <p:cNvGrpSpPr/>
        <p:nvPr/>
      </p:nvGrpSpPr>
      <p:grpSpPr>
        <a:xfrm>
          <a:off x="0" y="0"/>
          <a:ext cx="0" cy="0"/>
          <a:chOff x="0" y="0"/>
          <a:chExt cx="0" cy="0"/>
        </a:xfrm>
      </p:grpSpPr>
      <p:pic>
        <p:nvPicPr>
          <p:cNvPr id="129" name="Manhattan-BW-2000x1200.jpg" descr="Manhattan-BW-2000x1200.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28973" y="-21829"/>
            <a:ext cx="24442044" cy="13759485"/>
          </a:xfrm>
          <a:prstGeom prst="rect">
            <a:avLst/>
          </a:prstGeom>
          <a:ln w="12700">
            <a:miter lim="400000"/>
          </a:ln>
        </p:spPr>
      </p:pic>
      <p:pic>
        <p:nvPicPr>
          <p:cNvPr id="130" name="Image" descr="Image"/>
          <p:cNvPicPr>
            <a:picLocks noChangeAspect="1"/>
          </p:cNvPicPr>
          <p:nvPr/>
        </p:nvPicPr>
        <p:blipFill>
          <a:blip r:embed="rId3" cstate="email">
            <a:alphaModFix amt="50183"/>
            <a:extLst>
              <a:ext uri="{28A0092B-C50C-407E-A947-70E740481C1C}">
                <a14:useLocalDpi xmlns:a14="http://schemas.microsoft.com/office/drawing/2010/main"/>
              </a:ext>
            </a:extLst>
          </a:blip>
          <a:srcRect/>
          <a:stretch>
            <a:fillRect/>
          </a:stretch>
        </p:blipFill>
        <p:spPr>
          <a:xfrm>
            <a:off x="471213" y="12689409"/>
            <a:ext cx="7846274" cy="319001"/>
          </a:xfrm>
          <a:prstGeom prst="rect">
            <a:avLst/>
          </a:prstGeom>
          <a:ln w="12700">
            <a:miter lim="400000"/>
          </a:ln>
        </p:spPr>
      </p:pic>
      <p:pic>
        <p:nvPicPr>
          <p:cNvPr id="131" name="Image" descr="Image"/>
          <p:cNvPicPr>
            <a:picLocks noChangeAspect="1"/>
          </p:cNvPicPr>
          <p:nvPr/>
        </p:nvPicPr>
        <p:blipFill>
          <a:blip r:embed="rId4" cstate="email">
            <a:alphaModFix amt="37362"/>
            <a:extLst>
              <a:ext uri="{28A0092B-C50C-407E-A947-70E740481C1C}">
                <a14:useLocalDpi xmlns:a14="http://schemas.microsoft.com/office/drawing/2010/main"/>
              </a:ext>
            </a:extLst>
          </a:blip>
          <a:stretch>
            <a:fillRect/>
          </a:stretch>
        </p:blipFill>
        <p:spPr>
          <a:xfrm>
            <a:off x="97802" y="13305868"/>
            <a:ext cx="301535" cy="301535"/>
          </a:xfrm>
          <a:prstGeom prst="rect">
            <a:avLst/>
          </a:prstGeom>
          <a:ln w="12700">
            <a:miter lim="400000"/>
          </a:ln>
        </p:spPr>
      </p:pic>
      <p:pic>
        <p:nvPicPr>
          <p:cNvPr id="132" name="Image" descr="Image"/>
          <p:cNvPicPr>
            <a:picLocks noChangeAspect="1"/>
          </p:cNvPicPr>
          <p:nvPr/>
        </p:nvPicPr>
        <p:blipFill>
          <a:blip r:embed="rId5">
            <a:alphaModFix amt="90301"/>
          </a:blip>
          <a:stretch>
            <a:fillRect/>
          </a:stretch>
        </p:blipFill>
        <p:spPr>
          <a:xfrm>
            <a:off x="9374509" y="3906811"/>
            <a:ext cx="5674758" cy="582147"/>
          </a:xfrm>
          <a:prstGeom prst="rect">
            <a:avLst/>
          </a:prstGeom>
          <a:ln w="12700">
            <a:miter lim="400000"/>
          </a:ln>
        </p:spPr>
      </p:pic>
      <p:pic>
        <p:nvPicPr>
          <p:cNvPr id="133" name="Group" descr="Group"/>
          <p:cNvPicPr>
            <a:picLocks noChangeAspect="1"/>
          </p:cNvPicPr>
          <p:nvPr/>
        </p:nvPicPr>
        <p:blipFill>
          <a:blip r:embed="rId6" cstate="email">
            <a:alphaModFix amt="69660"/>
            <a:extLst>
              <a:ext uri="{28A0092B-C50C-407E-A947-70E740481C1C}">
                <a14:useLocalDpi xmlns:a14="http://schemas.microsoft.com/office/drawing/2010/main"/>
              </a:ext>
            </a:extLst>
          </a:blip>
          <a:stretch>
            <a:fillRect/>
          </a:stretch>
        </p:blipFill>
        <p:spPr>
          <a:xfrm>
            <a:off x="11601994" y="2134397"/>
            <a:ext cx="1180010" cy="1180010"/>
          </a:xfrm>
          <a:prstGeom prst="rect">
            <a:avLst/>
          </a:prstGeom>
          <a:ln w="12700">
            <a:miter lim="400000"/>
          </a:ln>
        </p:spPr>
      </p:pic>
      <p:pic>
        <p:nvPicPr>
          <p:cNvPr id="134" name="Image" descr="Image"/>
          <p:cNvPicPr>
            <a:picLocks noChangeAspect="1"/>
          </p:cNvPicPr>
          <p:nvPr/>
        </p:nvPicPr>
        <p:blipFill>
          <a:blip r:embed="rId7" cstate="email">
            <a:alphaModFix amt="50183"/>
            <a:extLst>
              <a:ext uri="{28A0092B-C50C-407E-A947-70E740481C1C}">
                <a14:useLocalDpi xmlns:a14="http://schemas.microsoft.com/office/drawing/2010/main"/>
              </a:ext>
            </a:extLst>
          </a:blip>
          <a:srcRect/>
          <a:stretch>
            <a:fillRect/>
          </a:stretch>
        </p:blipFill>
        <p:spPr>
          <a:xfrm>
            <a:off x="445813" y="12705881"/>
            <a:ext cx="5142363" cy="528948"/>
          </a:xfrm>
          <a:prstGeom prst="rect">
            <a:avLst/>
          </a:prstGeom>
          <a:ln w="12700">
            <a:miter lim="400000"/>
          </a:ln>
        </p:spPr>
      </p:pic>
      <p:pic>
        <p:nvPicPr>
          <p:cNvPr id="135" name="Image" descr="Image"/>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78560" y="6171074"/>
            <a:ext cx="8266655" cy="1045565"/>
          </a:xfrm>
          <a:prstGeom prst="rect">
            <a:avLst/>
          </a:prstGeom>
          <a:ln w="12700">
            <a:miter lim="400000"/>
          </a:ln>
        </p:spPr>
      </p:pic>
      <p:sp>
        <p:nvSpPr>
          <p:cNvPr id="136" name="01"/>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922624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7_OPEN LOGO">
    <p:bg>
      <p:bgPr>
        <a:solidFill>
          <a:srgbClr val="FFFFFF"/>
        </a:solidFill>
        <a:effectLst/>
      </p:bgPr>
    </p:bg>
    <p:spTree>
      <p:nvGrpSpPr>
        <p:cNvPr id="1" name=""/>
        <p:cNvGrpSpPr/>
        <p:nvPr/>
      </p:nvGrpSpPr>
      <p:grpSpPr>
        <a:xfrm>
          <a:off x="0" y="0"/>
          <a:ext cx="0" cy="0"/>
          <a:chOff x="0" y="0"/>
          <a:chExt cx="0" cy="0"/>
        </a:xfrm>
      </p:grpSpPr>
      <p:pic>
        <p:nvPicPr>
          <p:cNvPr id="143" name="Manhattan-BW-2000x1200.jpg" descr="Manhattan-BW-2000x1200.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28973" y="-21829"/>
            <a:ext cx="24442044" cy="13759485"/>
          </a:xfrm>
          <a:prstGeom prst="rect">
            <a:avLst/>
          </a:prstGeom>
          <a:ln w="12700">
            <a:miter lim="400000"/>
          </a:ln>
        </p:spPr>
      </p:pic>
      <p:pic>
        <p:nvPicPr>
          <p:cNvPr id="144" name="Hedera Icon.png" descr="Hedera Icon.png"/>
          <p:cNvPicPr>
            <a:picLocks noChangeAspect="1"/>
          </p:cNvPicPr>
          <p:nvPr/>
        </p:nvPicPr>
        <p:blipFill>
          <a:blip r:embed="rId3" cstate="email">
            <a:alphaModFix amt="52747"/>
            <a:extLst>
              <a:ext uri="{28A0092B-C50C-407E-A947-70E740481C1C}">
                <a14:useLocalDpi xmlns:a14="http://schemas.microsoft.com/office/drawing/2010/main"/>
              </a:ext>
            </a:extLst>
          </a:blip>
          <a:stretch>
            <a:fillRect/>
          </a:stretch>
        </p:blipFill>
        <p:spPr>
          <a:xfrm>
            <a:off x="22912970" y="624102"/>
            <a:ext cx="868382" cy="868382"/>
          </a:xfrm>
          <a:prstGeom prst="rect">
            <a:avLst/>
          </a:prstGeom>
          <a:ln w="12700">
            <a:miter lim="400000"/>
          </a:ln>
        </p:spPr>
      </p:pic>
      <p:pic>
        <p:nvPicPr>
          <p:cNvPr id="145" name="Group" descr="Group"/>
          <p:cNvPicPr>
            <a:picLocks noChangeAspect="1"/>
          </p:cNvPicPr>
          <p:nvPr/>
        </p:nvPicPr>
        <p:blipFill>
          <a:blip r:embed="rId4" cstate="email">
            <a:alphaModFix amt="70307"/>
            <a:extLst>
              <a:ext uri="{28A0092B-C50C-407E-A947-70E740481C1C}">
                <a14:useLocalDpi xmlns:a14="http://schemas.microsoft.com/office/drawing/2010/main"/>
              </a:ext>
            </a:extLst>
          </a:blip>
          <a:stretch>
            <a:fillRect/>
          </a:stretch>
        </p:blipFill>
        <p:spPr>
          <a:xfrm>
            <a:off x="22912970" y="624102"/>
            <a:ext cx="868365" cy="868364"/>
          </a:xfrm>
          <a:prstGeom prst="rect">
            <a:avLst/>
          </a:prstGeom>
          <a:ln w="12700">
            <a:miter lim="400000"/>
          </a:ln>
        </p:spPr>
      </p:pic>
      <p:pic>
        <p:nvPicPr>
          <p:cNvPr id="146" name="Image" descr="Image"/>
          <p:cNvPicPr>
            <a:picLocks noChangeAspect="1"/>
          </p:cNvPicPr>
          <p:nvPr/>
        </p:nvPicPr>
        <p:blipFill>
          <a:blip r:embed="rId5" cstate="email">
            <a:alphaModFix amt="50183"/>
            <a:extLst>
              <a:ext uri="{28A0092B-C50C-407E-A947-70E740481C1C}">
                <a14:useLocalDpi xmlns:a14="http://schemas.microsoft.com/office/drawing/2010/main"/>
              </a:ext>
            </a:extLst>
          </a:blip>
          <a:srcRect/>
          <a:stretch>
            <a:fillRect/>
          </a:stretch>
        </p:blipFill>
        <p:spPr>
          <a:xfrm>
            <a:off x="471213" y="12689409"/>
            <a:ext cx="7846274" cy="319001"/>
          </a:xfrm>
          <a:prstGeom prst="rect">
            <a:avLst/>
          </a:prstGeom>
          <a:ln w="12700">
            <a:miter lim="400000"/>
          </a:ln>
        </p:spPr>
      </p:pic>
      <p:pic>
        <p:nvPicPr>
          <p:cNvPr id="147" name="Image" descr="Image"/>
          <p:cNvPicPr>
            <a:picLocks noChangeAspect="1"/>
          </p:cNvPicPr>
          <p:nvPr/>
        </p:nvPicPr>
        <p:blipFill>
          <a:blip r:embed="rId6" cstate="email">
            <a:alphaModFix amt="50183"/>
            <a:extLst>
              <a:ext uri="{28A0092B-C50C-407E-A947-70E740481C1C}">
                <a14:useLocalDpi xmlns:a14="http://schemas.microsoft.com/office/drawing/2010/main"/>
              </a:ext>
            </a:extLst>
          </a:blip>
          <a:srcRect/>
          <a:stretch>
            <a:fillRect/>
          </a:stretch>
        </p:blipFill>
        <p:spPr>
          <a:xfrm>
            <a:off x="445813" y="12705881"/>
            <a:ext cx="5142363" cy="528948"/>
          </a:xfrm>
          <a:prstGeom prst="rect">
            <a:avLst/>
          </a:prstGeom>
          <a:ln w="12700">
            <a:miter lim="400000"/>
          </a:ln>
        </p:spPr>
      </p:pic>
      <p:sp>
        <p:nvSpPr>
          <p:cNvPr id="148" name="01"/>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5260443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WHITE/Logo">
    <p:bg>
      <p:bgPr>
        <a:solidFill>
          <a:srgbClr val="FFFFFF"/>
        </a:solidFill>
        <a:effectLst/>
      </p:bgPr>
    </p:bg>
    <p:spTree>
      <p:nvGrpSpPr>
        <p:cNvPr id="1" name=""/>
        <p:cNvGrpSpPr/>
        <p:nvPr/>
      </p:nvGrpSpPr>
      <p:grpSpPr>
        <a:xfrm>
          <a:off x="0" y="0"/>
          <a:ext cx="0" cy="0"/>
          <a:chOff x="0" y="0"/>
          <a:chExt cx="0" cy="0"/>
        </a:xfrm>
      </p:grpSpPr>
      <p:sp>
        <p:nvSpPr>
          <p:cNvPr id="155" name="hedera.com © 2019 Hedera Hashgraph, LLC. All rights reserved."/>
          <p:cNvSpPr txBox="1"/>
          <p:nvPr/>
        </p:nvSpPr>
        <p:spPr>
          <a:xfrm>
            <a:off x="981891" y="12540891"/>
            <a:ext cx="8491458"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819150">
              <a:defRPr sz="1800" b="1">
                <a:solidFill>
                  <a:srgbClr val="9E9E9E"/>
                </a:solidFill>
                <a:latin typeface="Arial"/>
                <a:ea typeface="Arial"/>
                <a:cs typeface="Arial"/>
                <a:sym typeface="Arial"/>
              </a:defRPr>
            </a:pPr>
            <a:r>
              <a:rPr dirty="0" err="1"/>
              <a:t>hedera.com</a:t>
            </a:r>
            <a:r>
              <a:rPr b="0" dirty="0"/>
              <a:t> © 2019 Hedera Hashgraph, LLC. All rights reserved. </a:t>
            </a:r>
          </a:p>
        </p:txBody>
      </p:sp>
      <p:sp>
        <p:nvSpPr>
          <p:cNvPr id="156" name="Shape"/>
          <p:cNvSpPr/>
          <p:nvPr/>
        </p:nvSpPr>
        <p:spPr>
          <a:xfrm>
            <a:off x="22747873" y="683161"/>
            <a:ext cx="868383" cy="86838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35"/>
                  <a:pt x="16765" y="0"/>
                  <a:pt x="10800" y="0"/>
                </a:cubicBezTo>
                <a:cubicBezTo>
                  <a:pt x="4836" y="0"/>
                  <a:pt x="0" y="4835"/>
                  <a:pt x="0" y="10800"/>
                </a:cubicBezTo>
                <a:cubicBezTo>
                  <a:pt x="0" y="16764"/>
                  <a:pt x="4836" y="21600"/>
                  <a:pt x="10800" y="21600"/>
                </a:cubicBezTo>
                <a:cubicBezTo>
                  <a:pt x="16765" y="21600"/>
                  <a:pt x="21600" y="16764"/>
                  <a:pt x="21600" y="10800"/>
                </a:cubicBezTo>
                <a:close/>
                <a:moveTo>
                  <a:pt x="14793" y="15099"/>
                </a:moveTo>
                <a:lnTo>
                  <a:pt x="13547" y="15099"/>
                </a:lnTo>
                <a:lnTo>
                  <a:pt x="13547" y="12448"/>
                </a:lnTo>
                <a:lnTo>
                  <a:pt x="8054" y="12448"/>
                </a:lnTo>
                <a:lnTo>
                  <a:pt x="8054" y="15099"/>
                </a:lnTo>
                <a:lnTo>
                  <a:pt x="6807" y="15099"/>
                </a:lnTo>
                <a:lnTo>
                  <a:pt x="6807" y="6501"/>
                </a:lnTo>
                <a:lnTo>
                  <a:pt x="8054" y="6501"/>
                </a:lnTo>
                <a:lnTo>
                  <a:pt x="8054" y="9091"/>
                </a:lnTo>
                <a:lnTo>
                  <a:pt x="13547" y="9091"/>
                </a:lnTo>
                <a:lnTo>
                  <a:pt x="13547" y="6501"/>
                </a:lnTo>
                <a:lnTo>
                  <a:pt x="14793" y="6501"/>
                </a:lnTo>
                <a:close/>
                <a:moveTo>
                  <a:pt x="8113" y="11453"/>
                </a:moveTo>
                <a:lnTo>
                  <a:pt x="13606" y="11453"/>
                </a:lnTo>
                <a:lnTo>
                  <a:pt x="13606" y="10086"/>
                </a:lnTo>
                <a:lnTo>
                  <a:pt x="8113" y="10086"/>
                </a:lnTo>
                <a:close/>
              </a:path>
            </a:pathLst>
          </a:custGeom>
          <a:solidFill>
            <a:srgbClr val="53585F">
              <a:alpha val="79916"/>
            </a:srgbClr>
          </a:solidFill>
          <a:ln w="12700">
            <a:miter lim="400000"/>
          </a:ln>
        </p:spPr>
        <p:txBody>
          <a:bodyPr lIns="71436" tIns="71436" rIns="71436" bIns="71436" anchor="ctr"/>
          <a:lstStyle/>
          <a:p>
            <a:pPr algn="l" defTabSz="457200">
              <a:defRPr sz="1200">
                <a:latin typeface="+mj-lt"/>
                <a:ea typeface="+mj-ea"/>
                <a:cs typeface="+mj-cs"/>
                <a:sym typeface="Helvetica"/>
              </a:defRPr>
            </a:pPr>
            <a:endParaRPr/>
          </a:p>
        </p:txBody>
      </p:sp>
      <p:sp>
        <p:nvSpPr>
          <p:cNvPr id="157" name="01"/>
          <p:cNvSpPr txBox="1">
            <a:spLocks noGrp="1"/>
          </p:cNvSpPr>
          <p:nvPr>
            <p:ph type="sldNum" sz="quarter" idx="2"/>
          </p:nvPr>
        </p:nvSpPr>
        <p:spPr>
          <a:xfrm>
            <a:off x="22901241" y="910811"/>
            <a:ext cx="467944" cy="375230"/>
          </a:xfrm>
          <a:prstGeom prst="rect">
            <a:avLst/>
          </a:prstGeom>
        </p:spPr>
        <p:txBody>
          <a:bodyPr lIns="45718" tIns="45718" rIns="45718" bIns="45718"/>
          <a:lstStyle>
            <a:lvl1pPr defTabSz="1828432">
              <a:defRPr sz="2000" spc="319">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4252108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CK ">
    <p:bg>
      <p:bgPr>
        <a:solidFill>
          <a:srgbClr val="00050C"/>
        </a:solidFill>
        <a:effectLst/>
      </p:bgPr>
    </p:bg>
    <p:spTree>
      <p:nvGrpSpPr>
        <p:cNvPr id="1" name=""/>
        <p:cNvGrpSpPr/>
        <p:nvPr/>
      </p:nvGrpSpPr>
      <p:grpSpPr>
        <a:xfrm>
          <a:off x="0" y="0"/>
          <a:ext cx="0" cy="0"/>
          <a:chOff x="0" y="0"/>
          <a:chExt cx="0" cy="0"/>
        </a:xfrm>
      </p:grpSpPr>
      <p:sp>
        <p:nvSpPr>
          <p:cNvPr id="164" name="Body Level One…"/>
          <p:cNvSpPr txBox="1">
            <a:spLocks noGrp="1"/>
          </p:cNvSpPr>
          <p:nvPr>
            <p:ph type="body" sz="quarter" idx="1"/>
          </p:nvPr>
        </p:nvSpPr>
        <p:spPr>
          <a:xfrm>
            <a:off x="12140675" y="5979938"/>
            <a:ext cx="102659" cy="1179812"/>
          </a:xfrm>
          <a:prstGeom prst="rect">
            <a:avLst/>
          </a:prstGeom>
        </p:spPr>
        <p:txBody>
          <a:bodyPr lIns="50800" tIns="50800" rIns="50800" bIns="50800" anchor="t"/>
          <a:lstStyle>
            <a:lvl1pPr defTabSz="825500">
              <a:defRPr cap="all" spc="208">
                <a:solidFill>
                  <a:srgbClr val="D5D5D5"/>
                </a:solidFill>
              </a:defRPr>
            </a:lvl1pPr>
            <a:lvl2pPr defTabSz="825500">
              <a:defRPr cap="all" spc="208">
                <a:solidFill>
                  <a:srgbClr val="D5D5D5"/>
                </a:solidFill>
              </a:defRPr>
            </a:lvl2pPr>
            <a:lvl3pPr defTabSz="825500">
              <a:defRPr cap="all" spc="208">
                <a:solidFill>
                  <a:srgbClr val="D5D5D5"/>
                </a:solidFill>
              </a:defRPr>
            </a:lvl3pPr>
            <a:lvl4pPr defTabSz="825500">
              <a:defRPr cap="all" spc="208">
                <a:solidFill>
                  <a:srgbClr val="D5D5D5"/>
                </a:solidFill>
              </a:defRPr>
            </a:lvl4pPr>
            <a:lvl5pPr defTabSz="825500">
              <a:defRPr cap="all" spc="208">
                <a:solidFill>
                  <a:srgbClr val="D5D5D5"/>
                </a:solidFill>
              </a:defRPr>
            </a:lvl5pPr>
          </a:lstStyle>
          <a:p>
            <a:r>
              <a:t>Body Level One</a:t>
            </a:r>
          </a:p>
          <a:p>
            <a:pPr lvl="1"/>
            <a:r>
              <a:t>Body Level Two</a:t>
            </a:r>
          </a:p>
          <a:p>
            <a:pPr lvl="2"/>
            <a:r>
              <a:t>Body Level Three</a:t>
            </a:r>
          </a:p>
          <a:p>
            <a:pPr lvl="3"/>
            <a:r>
              <a:t>Body Level Four</a:t>
            </a:r>
          </a:p>
          <a:p>
            <a:pPr lvl="4"/>
            <a:r>
              <a:t>Body Level Five</a:t>
            </a:r>
          </a:p>
        </p:txBody>
      </p:sp>
      <p:pic>
        <p:nvPicPr>
          <p:cNvPr id="165" name="Group" descr="Group"/>
          <p:cNvPicPr>
            <a:picLocks noChangeAspect="1"/>
          </p:cNvPicPr>
          <p:nvPr/>
        </p:nvPicPr>
        <p:blipFill>
          <a:blip r:embed="rId2" cstate="email">
            <a:alphaModFix amt="89932"/>
            <a:extLst>
              <a:ext uri="{28A0092B-C50C-407E-A947-70E740481C1C}">
                <a14:useLocalDpi xmlns:a14="http://schemas.microsoft.com/office/drawing/2010/main"/>
              </a:ext>
            </a:extLst>
          </a:blip>
          <a:stretch>
            <a:fillRect/>
          </a:stretch>
        </p:blipFill>
        <p:spPr>
          <a:xfrm>
            <a:off x="22912973" y="624102"/>
            <a:ext cx="868382" cy="868382"/>
          </a:xfrm>
          <a:prstGeom prst="rect">
            <a:avLst/>
          </a:prstGeom>
          <a:ln w="12700">
            <a:miter lim="400000"/>
          </a:ln>
        </p:spPr>
      </p:pic>
      <p:pic>
        <p:nvPicPr>
          <p:cNvPr id="166" name="Image" descr="Image"/>
          <p:cNvPicPr>
            <a:picLocks noChangeAspect="1"/>
          </p:cNvPicPr>
          <p:nvPr/>
        </p:nvPicPr>
        <p:blipFill>
          <a:blip r:embed="rId3" cstate="email">
            <a:alphaModFix amt="50183"/>
            <a:extLst>
              <a:ext uri="{28A0092B-C50C-407E-A947-70E740481C1C}">
                <a14:useLocalDpi xmlns:a14="http://schemas.microsoft.com/office/drawing/2010/main"/>
              </a:ext>
            </a:extLst>
          </a:blip>
          <a:srcRect/>
          <a:stretch>
            <a:fillRect/>
          </a:stretch>
        </p:blipFill>
        <p:spPr>
          <a:xfrm>
            <a:off x="471213" y="12689412"/>
            <a:ext cx="7846271" cy="319002"/>
          </a:xfrm>
          <a:prstGeom prst="rect">
            <a:avLst/>
          </a:prstGeom>
          <a:ln w="12700">
            <a:miter lim="400000"/>
          </a:ln>
        </p:spPr>
      </p:pic>
      <p:pic>
        <p:nvPicPr>
          <p:cNvPr id="167" name="Image" descr="Image"/>
          <p:cNvPicPr>
            <a:picLocks noChangeAspect="1"/>
          </p:cNvPicPr>
          <p:nvPr/>
        </p:nvPicPr>
        <p:blipFill>
          <a:blip r:embed="rId4" cstate="email">
            <a:alphaModFix amt="50183"/>
            <a:extLst>
              <a:ext uri="{28A0092B-C50C-407E-A947-70E740481C1C}">
                <a14:useLocalDpi xmlns:a14="http://schemas.microsoft.com/office/drawing/2010/main"/>
              </a:ext>
            </a:extLst>
          </a:blip>
          <a:srcRect/>
          <a:stretch>
            <a:fillRect/>
          </a:stretch>
        </p:blipFill>
        <p:spPr>
          <a:xfrm>
            <a:off x="445814" y="12705884"/>
            <a:ext cx="5142363" cy="528948"/>
          </a:xfrm>
          <a:prstGeom prst="rect">
            <a:avLst/>
          </a:prstGeom>
          <a:ln w="12700">
            <a:miter lim="400000"/>
          </a:ln>
        </p:spPr>
      </p:pic>
      <p:sp>
        <p:nvSpPr>
          <p:cNvPr id="168" name="01"/>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9236268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STATEMENT SLIDE 0">
    <p:spTree>
      <p:nvGrpSpPr>
        <p:cNvPr id="1" name=""/>
        <p:cNvGrpSpPr/>
        <p:nvPr/>
      </p:nvGrpSpPr>
      <p:grpSpPr>
        <a:xfrm>
          <a:off x="0" y="0"/>
          <a:ext cx="0" cy="0"/>
          <a:chOff x="0" y="0"/>
          <a:chExt cx="0" cy="0"/>
        </a:xfrm>
      </p:grpSpPr>
      <p:sp>
        <p:nvSpPr>
          <p:cNvPr id="175"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6" name="01"/>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2210618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2_ALL BLACK  copy">
    <p:bg>
      <p:bgPr>
        <a:solidFill>
          <a:srgbClr val="00050C"/>
        </a:solidFill>
        <a:effectLst/>
      </p:bgPr>
    </p:bg>
    <p:spTree>
      <p:nvGrpSpPr>
        <p:cNvPr id="1" name=""/>
        <p:cNvGrpSpPr/>
        <p:nvPr/>
      </p:nvGrpSpPr>
      <p:grpSpPr>
        <a:xfrm>
          <a:off x="0" y="0"/>
          <a:ext cx="0" cy="0"/>
          <a:chOff x="0" y="0"/>
          <a:chExt cx="0" cy="0"/>
        </a:xfrm>
      </p:grpSpPr>
      <p:pic>
        <p:nvPicPr>
          <p:cNvPr id="183" name="glow.png" descr="glow.png"/>
          <p:cNvPicPr>
            <a:picLocks noChangeAspect="1"/>
          </p:cNvPicPr>
          <p:nvPr/>
        </p:nvPicPr>
        <p:blipFill>
          <a:blip r:embed="rId2" cstate="email">
            <a:alphaModFix amt="60404"/>
            <a:extLst>
              <a:ext uri="{28A0092B-C50C-407E-A947-70E740481C1C}">
                <a14:useLocalDpi xmlns:a14="http://schemas.microsoft.com/office/drawing/2010/main"/>
              </a:ext>
            </a:extLst>
          </a:blip>
          <a:srcRect/>
          <a:stretch>
            <a:fillRect/>
          </a:stretch>
        </p:blipFill>
        <p:spPr>
          <a:xfrm rot="55338" flipH="1">
            <a:off x="5406004" y="-6527759"/>
            <a:ext cx="20519841" cy="17004535"/>
          </a:xfrm>
          <a:prstGeom prst="rect">
            <a:avLst/>
          </a:prstGeom>
          <a:ln w="12700">
            <a:miter lim="400000"/>
          </a:ln>
        </p:spPr>
      </p:pic>
      <p:sp>
        <p:nvSpPr>
          <p:cNvPr id="184" name="01"/>
          <p:cNvSpPr txBox="1">
            <a:spLocks noGrp="1"/>
          </p:cNvSpPr>
          <p:nvPr>
            <p:ph type="sldNum" sz="quarter" idx="2"/>
          </p:nvPr>
        </p:nvSpPr>
        <p:spPr>
          <a:xfrm>
            <a:off x="11987398" y="11525250"/>
            <a:ext cx="399679" cy="397260"/>
          </a:xfrm>
          <a:prstGeom prst="rect">
            <a:avLst/>
          </a:prstGeom>
        </p:spPr>
        <p:txBody>
          <a:bodyPr lIns="38100" tIns="38100" rIns="38100" bIns="38100" anchor="t"/>
          <a:lstStyle>
            <a:lvl1pPr algn="ctr" defTabSz="825500">
              <a:defRPr sz="220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7520100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FFFFFF"/>
        </a:solidFill>
        <a:effectLst/>
      </p:bgPr>
    </p:bg>
    <p:spTree>
      <p:nvGrpSpPr>
        <p:cNvPr id="1" name=""/>
        <p:cNvGrpSpPr/>
        <p:nvPr/>
      </p:nvGrpSpPr>
      <p:grpSpPr>
        <a:xfrm>
          <a:off x="0" y="0"/>
          <a:ext cx="0" cy="0"/>
          <a:chOff x="0" y="0"/>
          <a:chExt cx="0" cy="0"/>
        </a:xfrm>
      </p:grpSpPr>
      <p:sp>
        <p:nvSpPr>
          <p:cNvPr id="191" name="Title Text"/>
          <p:cNvSpPr txBox="1">
            <a:spLocks noGrp="1"/>
          </p:cNvSpPr>
          <p:nvPr>
            <p:ph type="title"/>
          </p:nvPr>
        </p:nvSpPr>
        <p:spPr>
          <a:xfrm>
            <a:off x="4833937" y="2303858"/>
            <a:ext cx="14716127" cy="4643439"/>
          </a:xfrm>
          <a:prstGeom prst="rect">
            <a:avLst/>
          </a:prstGeom>
        </p:spPr>
        <p:txBody>
          <a:bodyPr lIns="71436" tIns="71436" rIns="71436" bIns="71436"/>
          <a:lstStyle>
            <a:lvl1pPr defTabSz="821530">
              <a:defRPr>
                <a:latin typeface="Helvetica Neue Medium"/>
                <a:ea typeface="Helvetica Neue Medium"/>
                <a:cs typeface="Helvetica Neue Medium"/>
                <a:sym typeface="Helvetica Neue Medium"/>
              </a:defRPr>
            </a:lvl1pPr>
          </a:lstStyle>
          <a:p>
            <a:r>
              <a:t>Title Text</a:t>
            </a:r>
          </a:p>
        </p:txBody>
      </p:sp>
      <p:sp>
        <p:nvSpPr>
          <p:cNvPr id="192" name="Body Level One…"/>
          <p:cNvSpPr txBox="1">
            <a:spLocks noGrp="1"/>
          </p:cNvSpPr>
          <p:nvPr>
            <p:ph type="body" sz="quarter" idx="1"/>
          </p:nvPr>
        </p:nvSpPr>
        <p:spPr>
          <a:xfrm>
            <a:off x="4833937" y="7090171"/>
            <a:ext cx="14716127" cy="1589487"/>
          </a:xfrm>
          <a:prstGeom prst="rect">
            <a:avLst/>
          </a:prstGeom>
        </p:spPr>
        <p:txBody>
          <a:bodyPr lIns="71436" tIns="71436" rIns="71436" bIns="71436" anchor="t"/>
          <a:lstStyle>
            <a:lvl1pPr defTabSz="821530">
              <a:defRPr sz="5200" spc="0">
                <a:solidFill>
                  <a:srgbClr val="000000"/>
                </a:solidFill>
                <a:latin typeface="+mn-lt"/>
                <a:ea typeface="+mn-ea"/>
                <a:cs typeface="+mn-cs"/>
                <a:sym typeface="Helvetica Neue"/>
              </a:defRPr>
            </a:lvl1pPr>
            <a:lvl2pPr marL="0" indent="0" defTabSz="821530">
              <a:buSzTx/>
              <a:buNone/>
              <a:defRPr sz="5200" spc="0">
                <a:solidFill>
                  <a:srgbClr val="000000"/>
                </a:solidFill>
                <a:latin typeface="+mn-lt"/>
                <a:ea typeface="+mn-ea"/>
                <a:cs typeface="+mn-cs"/>
                <a:sym typeface="Helvetica Neue"/>
              </a:defRPr>
            </a:lvl2pPr>
            <a:lvl3pPr marL="0" indent="0" defTabSz="821530">
              <a:buSzTx/>
              <a:buNone/>
              <a:defRPr sz="5200" spc="0">
                <a:solidFill>
                  <a:srgbClr val="000000"/>
                </a:solidFill>
                <a:latin typeface="+mn-lt"/>
                <a:ea typeface="+mn-ea"/>
                <a:cs typeface="+mn-cs"/>
                <a:sym typeface="Helvetica Neue"/>
              </a:defRPr>
            </a:lvl3pPr>
            <a:lvl4pPr marL="0" indent="0" defTabSz="821530">
              <a:buSzTx/>
              <a:buNone/>
              <a:defRPr sz="5200" spc="0">
                <a:solidFill>
                  <a:srgbClr val="000000"/>
                </a:solidFill>
                <a:latin typeface="+mn-lt"/>
                <a:ea typeface="+mn-ea"/>
                <a:cs typeface="+mn-cs"/>
                <a:sym typeface="Helvetica Neue"/>
              </a:defRPr>
            </a:lvl4pPr>
            <a:lvl5pPr marL="0" indent="0" defTabSz="821530">
              <a:buSzTx/>
              <a:buNone/>
              <a:defRPr sz="5200" spc="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93" name="01"/>
          <p:cNvSpPr txBox="1">
            <a:spLocks noGrp="1"/>
          </p:cNvSpPr>
          <p:nvPr>
            <p:ph type="sldNum" sz="quarter" idx="2"/>
          </p:nvPr>
        </p:nvSpPr>
        <p:spPr>
          <a:xfrm>
            <a:off x="11954104" y="13073062"/>
            <a:ext cx="466267" cy="477670"/>
          </a:xfrm>
          <a:prstGeom prst="rect">
            <a:avLst/>
          </a:prstGeom>
        </p:spPr>
        <p:txBody>
          <a:bodyPr lIns="71436" tIns="71436" rIns="71436" bIns="71436" anchor="t"/>
          <a:lstStyle>
            <a:lvl1pPr algn="ctr" defTabSz="821530">
              <a:defRPr sz="2200">
                <a:solidFill>
                  <a:srgbClr val="000000"/>
                </a:solidFill>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373208580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ALL BLACK  copy 3">
    <p:bg>
      <p:bgPr>
        <a:solidFill>
          <a:srgbClr val="00050C"/>
        </a:solidFill>
        <a:effectLst/>
      </p:bgPr>
    </p:bg>
    <p:spTree>
      <p:nvGrpSpPr>
        <p:cNvPr id="1" name=""/>
        <p:cNvGrpSpPr/>
        <p:nvPr/>
      </p:nvGrpSpPr>
      <p:grpSpPr>
        <a:xfrm>
          <a:off x="0" y="0"/>
          <a:ext cx="0" cy="0"/>
          <a:chOff x="0" y="0"/>
          <a:chExt cx="0" cy="0"/>
        </a:xfrm>
      </p:grpSpPr>
      <p:pic>
        <p:nvPicPr>
          <p:cNvPr id="209" name="glow2.png" descr="glow2.png"/>
          <p:cNvPicPr>
            <a:picLocks noChangeAspect="1"/>
          </p:cNvPicPr>
          <p:nvPr/>
        </p:nvPicPr>
        <p:blipFill>
          <a:blip r:embed="rId2">
            <a:alphaModFix amt="39870"/>
          </a:blip>
          <a:stretch>
            <a:fillRect/>
          </a:stretch>
        </p:blipFill>
        <p:spPr>
          <a:xfrm rot="21160836">
            <a:off x="-7554100" y="-14631459"/>
            <a:ext cx="39595097" cy="35488033"/>
          </a:xfrm>
          <a:prstGeom prst="rect">
            <a:avLst/>
          </a:prstGeom>
          <a:ln w="12700">
            <a:miter lim="400000"/>
          </a:ln>
        </p:spPr>
      </p:pic>
      <p:sp>
        <p:nvSpPr>
          <p:cNvPr id="210" name="01"/>
          <p:cNvSpPr txBox="1">
            <a:spLocks noGrp="1"/>
          </p:cNvSpPr>
          <p:nvPr>
            <p:ph type="sldNum" sz="quarter" idx="2"/>
          </p:nvPr>
        </p:nvSpPr>
        <p:spPr>
          <a:xfrm>
            <a:off x="11958984" y="13081000"/>
            <a:ext cx="453332" cy="447229"/>
          </a:xfrm>
          <a:prstGeom prst="rect">
            <a:avLst/>
          </a:prstGeom>
        </p:spPr>
        <p:txBody>
          <a:bodyPr lIns="50800" tIns="50800" rIns="50800" bIns="50800" anchor="t"/>
          <a:lstStyle>
            <a:lvl1pPr algn="ctr" defTabSz="82550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7883196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ALL BLACK  copy 8">
    <p:bg>
      <p:bgPr>
        <a:solidFill>
          <a:srgbClr val="00050C"/>
        </a:solidFill>
        <a:effectLst/>
      </p:bgPr>
    </p:bg>
    <p:spTree>
      <p:nvGrpSpPr>
        <p:cNvPr id="1" name=""/>
        <p:cNvGrpSpPr/>
        <p:nvPr/>
      </p:nvGrpSpPr>
      <p:grpSpPr>
        <a:xfrm>
          <a:off x="0" y="0"/>
          <a:ext cx="0" cy="0"/>
          <a:chOff x="0" y="0"/>
          <a:chExt cx="0" cy="0"/>
        </a:xfrm>
      </p:grpSpPr>
      <p:pic>
        <p:nvPicPr>
          <p:cNvPr id="217" name="Image" descr="Image"/>
          <p:cNvPicPr>
            <a:picLocks noChangeAspect="1"/>
          </p:cNvPicPr>
          <p:nvPr/>
        </p:nvPicPr>
        <p:blipFill>
          <a:blip r:embed="rId2" cstate="email">
            <a:alphaModFix amt="75000"/>
            <a:extLst>
              <a:ext uri="{28A0092B-C50C-407E-A947-70E740481C1C}">
                <a14:useLocalDpi xmlns:a14="http://schemas.microsoft.com/office/drawing/2010/main"/>
              </a:ext>
            </a:extLst>
          </a:blip>
          <a:stretch>
            <a:fillRect/>
          </a:stretch>
        </p:blipFill>
        <p:spPr>
          <a:xfrm>
            <a:off x="22900081" y="589375"/>
            <a:ext cx="894232" cy="894232"/>
          </a:xfrm>
          <a:prstGeom prst="rect">
            <a:avLst/>
          </a:prstGeom>
          <a:ln w="12700">
            <a:miter lim="400000"/>
          </a:ln>
        </p:spPr>
      </p:pic>
      <p:sp>
        <p:nvSpPr>
          <p:cNvPr id="218" name="01"/>
          <p:cNvSpPr txBox="1">
            <a:spLocks noGrp="1"/>
          </p:cNvSpPr>
          <p:nvPr>
            <p:ph type="sldNum" sz="quarter" idx="2"/>
          </p:nvPr>
        </p:nvSpPr>
        <p:spPr>
          <a:xfrm>
            <a:off x="11958984" y="13081000"/>
            <a:ext cx="453332" cy="447229"/>
          </a:xfrm>
          <a:prstGeom prst="rect">
            <a:avLst/>
          </a:prstGeom>
        </p:spPr>
        <p:txBody>
          <a:bodyPr lIns="50800" tIns="50800" rIns="50800" bIns="50800" anchor="t"/>
          <a:lstStyle>
            <a:lvl1pPr algn="ctr" defTabSz="825500">
              <a:defRPr>
                <a:solidFill>
                  <a:srgbClr val="000000"/>
                </a:solidFill>
                <a:latin typeface="Arial"/>
                <a:ea typeface="Arial"/>
                <a:cs typeface="Arial"/>
                <a:sym typeface="Arial"/>
              </a:defRPr>
            </a:lvl1pPr>
          </a:lstStyle>
          <a:p>
            <a:fld id="{86CB4B4D-7CA3-9044-876B-883B54F8677D}" type="slidenum">
              <a:t>‹#›</a:t>
            </a:fld>
            <a:endParaRPr/>
          </a:p>
        </p:txBody>
      </p:sp>
      <p:pic>
        <p:nvPicPr>
          <p:cNvPr id="219" name="Image" descr="Image"/>
          <p:cNvPicPr>
            <a:picLocks noChangeAspect="1"/>
          </p:cNvPicPr>
          <p:nvPr/>
        </p:nvPicPr>
        <p:blipFill>
          <a:blip r:embed="rId3" cstate="email">
            <a:alphaModFix amt="36934"/>
            <a:extLst>
              <a:ext uri="{28A0092B-C50C-407E-A947-70E740481C1C}">
                <a14:useLocalDpi xmlns:a14="http://schemas.microsoft.com/office/drawing/2010/main"/>
              </a:ext>
            </a:extLst>
          </a:blip>
          <a:srcRect/>
          <a:stretch>
            <a:fillRect/>
          </a:stretch>
        </p:blipFill>
        <p:spPr>
          <a:xfrm>
            <a:off x="45563" y="2"/>
            <a:ext cx="2580976" cy="13715998"/>
          </a:xfrm>
          <a:prstGeom prst="rect">
            <a:avLst/>
          </a:prstGeom>
          <a:ln w="12700">
            <a:miter lim="400000"/>
          </a:ln>
        </p:spPr>
      </p:pic>
      <p:sp>
        <p:nvSpPr>
          <p:cNvPr id="220" name="hedera.com…"/>
          <p:cNvSpPr txBox="1"/>
          <p:nvPr/>
        </p:nvSpPr>
        <p:spPr>
          <a:xfrm>
            <a:off x="993306" y="12060176"/>
            <a:ext cx="3385776" cy="9255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819150">
              <a:lnSpc>
                <a:spcPct val="90000"/>
              </a:lnSpc>
              <a:spcBef>
                <a:spcPts val="1100"/>
              </a:spcBef>
              <a:defRPr sz="2300" b="1">
                <a:solidFill>
                  <a:srgbClr val="FFFFFF"/>
                </a:solidFill>
                <a:latin typeface="Arial"/>
                <a:ea typeface="Arial"/>
                <a:cs typeface="Arial"/>
                <a:sym typeface="Arial"/>
              </a:defRPr>
            </a:pPr>
            <a:r>
              <a:rPr dirty="0" err="1"/>
              <a:t>hedera.com</a:t>
            </a:r>
            <a:endParaRPr dirty="0"/>
          </a:p>
          <a:p>
            <a:pPr algn="l" defTabSz="819150">
              <a:lnSpc>
                <a:spcPct val="90000"/>
              </a:lnSpc>
              <a:spcBef>
                <a:spcPts val="6200"/>
              </a:spcBef>
              <a:defRPr sz="1700">
                <a:solidFill>
                  <a:srgbClr val="FFFFFF"/>
                </a:solidFill>
                <a:latin typeface="Arial"/>
                <a:ea typeface="Arial"/>
                <a:cs typeface="Arial"/>
                <a:sym typeface="Arial"/>
              </a:defRPr>
            </a:pPr>
            <a:r>
              <a:rPr dirty="0"/>
              <a:t>©2019 Hedera Hashgraph, LLC. </a:t>
            </a:r>
            <a:br>
              <a:rPr dirty="0"/>
            </a:br>
            <a:r>
              <a:rPr dirty="0"/>
              <a:t>All rights reserved. </a:t>
            </a:r>
          </a:p>
        </p:txBody>
      </p:sp>
    </p:spTree>
    <p:extLst>
      <p:ext uri="{BB962C8B-B14F-4D97-AF65-F5344CB8AC3E}">
        <p14:creationId xmlns:p14="http://schemas.microsoft.com/office/powerpoint/2010/main" val="119191669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tatement – Right Glow">
    <p:bg>
      <p:bgPr>
        <a:solidFill>
          <a:srgbClr val="1E1F28"/>
        </a:solidFill>
        <a:effectLst/>
      </p:bgPr>
    </p:bg>
    <p:spTree>
      <p:nvGrpSpPr>
        <p:cNvPr id="1" name=""/>
        <p:cNvGrpSpPr/>
        <p:nvPr/>
      </p:nvGrpSpPr>
      <p:grpSpPr>
        <a:xfrm>
          <a:off x="0" y="0"/>
          <a:ext cx="0" cy="0"/>
          <a:chOff x="0" y="0"/>
          <a:chExt cx="0" cy="0"/>
        </a:xfrm>
      </p:grpSpPr>
      <p:pic>
        <p:nvPicPr>
          <p:cNvPr id="323" name="Image" descr="Image"/>
          <p:cNvPicPr>
            <a:picLocks noChangeAspect="1"/>
          </p:cNvPicPr>
          <p:nvPr/>
        </p:nvPicPr>
        <p:blipFill>
          <a:blip r:embed="rId2">
            <a:alphaModFix amt="51082"/>
          </a:blip>
          <a:stretch>
            <a:fillRect/>
          </a:stretch>
        </p:blipFill>
        <p:spPr>
          <a:xfrm rot="20165766" flipH="1">
            <a:off x="3772106" y="-9972338"/>
            <a:ext cx="33358725" cy="29898539"/>
          </a:xfrm>
          <a:prstGeom prst="rect">
            <a:avLst/>
          </a:prstGeom>
          <a:ln w="12700">
            <a:miter lim="400000"/>
          </a:ln>
        </p:spPr>
      </p:pic>
      <p:sp>
        <p:nvSpPr>
          <p:cNvPr id="324" name="Body Level One…"/>
          <p:cNvSpPr txBox="1">
            <a:spLocks noGrp="1"/>
          </p:cNvSpPr>
          <p:nvPr>
            <p:ph type="body" idx="1"/>
          </p:nvPr>
        </p:nvSpPr>
        <p:spPr>
          <a:xfrm>
            <a:off x="8418314" y="2575820"/>
            <a:ext cx="14880035" cy="10346232"/>
          </a:xfrm>
          <a:prstGeom prst="rect">
            <a:avLst/>
          </a:prstGeom>
        </p:spPr>
        <p:txBody>
          <a:bodyPr lIns="45719" tIns="45719" rIns="45719" bIns="45719">
            <a:noAutofit/>
          </a:bodyPr>
          <a:lstStyle>
            <a:lvl1pPr defTabSz="825500">
              <a:defRPr sz="5400" spc="0">
                <a:latin typeface="+mj-lt"/>
                <a:ea typeface="+mj-ea"/>
                <a:cs typeface="+mj-cs"/>
                <a:sym typeface="Helvetica"/>
              </a:defRPr>
            </a:lvl1pPr>
            <a:lvl2pPr marL="0" indent="0" defTabSz="825500">
              <a:buSzTx/>
              <a:buNone/>
              <a:defRPr sz="5400" spc="0">
                <a:latin typeface="+mj-lt"/>
                <a:ea typeface="+mj-ea"/>
                <a:cs typeface="+mj-cs"/>
                <a:sym typeface="Helvetica"/>
              </a:defRPr>
            </a:lvl2pPr>
            <a:lvl3pPr marL="0" indent="0" defTabSz="825500">
              <a:buSzTx/>
              <a:buNone/>
              <a:defRPr sz="5400" spc="0">
                <a:latin typeface="+mj-lt"/>
                <a:ea typeface="+mj-ea"/>
                <a:cs typeface="+mj-cs"/>
                <a:sym typeface="Helvetica"/>
              </a:defRPr>
            </a:lvl3pPr>
            <a:lvl4pPr marL="0" indent="0" defTabSz="825500">
              <a:buSzTx/>
              <a:buNone/>
              <a:defRPr sz="5400" spc="0">
                <a:latin typeface="+mj-lt"/>
                <a:ea typeface="+mj-ea"/>
                <a:cs typeface="+mj-cs"/>
                <a:sym typeface="Helvetica"/>
              </a:defRPr>
            </a:lvl4pPr>
            <a:lvl5pPr marL="0" indent="0" defTabSz="825500">
              <a:buSzTx/>
              <a:buNone/>
              <a:defRPr sz="54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5" name="hedera.com…"/>
          <p:cNvSpPr txBox="1"/>
          <p:nvPr/>
        </p:nvSpPr>
        <p:spPr>
          <a:xfrm>
            <a:off x="642913" y="12504504"/>
            <a:ext cx="10971386" cy="6844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73" tIns="18373" rIns="18373" bIns="18373">
            <a:spAutoFit/>
          </a:bodyPr>
          <a:lstStyle/>
          <a:p>
            <a:pPr algn="l" defTabSz="267425">
              <a:lnSpc>
                <a:spcPct val="110000"/>
              </a:lnSpc>
              <a:defRPr sz="2500" spc="-75">
                <a:solidFill>
                  <a:srgbClr val="FFFFFF">
                    <a:alpha val="70189"/>
                  </a:srgbClr>
                </a:solidFill>
                <a:latin typeface="+mj-lt"/>
                <a:ea typeface="+mj-ea"/>
                <a:cs typeface="+mj-cs"/>
                <a:sym typeface="Helvetica"/>
              </a:defRPr>
            </a:pPr>
            <a:r>
              <a:rPr dirty="0" err="1"/>
              <a:t>hedera.com</a:t>
            </a:r>
            <a:endParaRPr dirty="0"/>
          </a:p>
          <a:p>
            <a:pPr algn="l" defTabSz="267425">
              <a:lnSpc>
                <a:spcPct val="110000"/>
              </a:lnSpc>
              <a:defRPr sz="1500" spc="-45">
                <a:solidFill>
                  <a:srgbClr val="FFFFFF">
                    <a:alpha val="59899"/>
                  </a:srgbClr>
                </a:solidFill>
                <a:latin typeface="+mj-lt"/>
                <a:ea typeface="+mj-ea"/>
                <a:cs typeface="+mj-cs"/>
                <a:sym typeface="Helvetica"/>
              </a:defRPr>
            </a:pPr>
            <a:r>
              <a:rPr dirty="0"/>
              <a:t>©2019 Hedera Hashgraph, LLC. All rights reserved.</a:t>
            </a:r>
          </a:p>
        </p:txBody>
      </p:sp>
      <p:pic>
        <p:nvPicPr>
          <p:cNvPr id="326" name="Image" descr="Image"/>
          <p:cNvPicPr>
            <a:picLocks noChangeAspect="1"/>
          </p:cNvPicPr>
          <p:nvPr/>
        </p:nvPicPr>
        <p:blipFill>
          <a:blip r:embed="rId3" cstate="email">
            <a:alphaModFix amt="45000"/>
            <a:extLst>
              <a:ext uri="{28A0092B-C50C-407E-A947-70E740481C1C}">
                <a14:useLocalDpi xmlns:a14="http://schemas.microsoft.com/office/drawing/2010/main"/>
              </a:ext>
            </a:extLst>
          </a:blip>
          <a:stretch>
            <a:fillRect/>
          </a:stretch>
        </p:blipFill>
        <p:spPr>
          <a:xfrm>
            <a:off x="22912973" y="624102"/>
            <a:ext cx="868381" cy="868381"/>
          </a:xfrm>
          <a:prstGeom prst="rect">
            <a:avLst/>
          </a:prstGeom>
          <a:ln w="12700">
            <a:miter lim="400000"/>
          </a:ln>
        </p:spPr>
      </p:pic>
      <p:sp>
        <p:nvSpPr>
          <p:cNvPr id="327" name="Title Text"/>
          <p:cNvSpPr txBox="1">
            <a:spLocks noGrp="1"/>
          </p:cNvSpPr>
          <p:nvPr>
            <p:ph type="title"/>
          </p:nvPr>
        </p:nvSpPr>
        <p:spPr>
          <a:xfrm>
            <a:off x="1031553" y="4816475"/>
            <a:ext cx="6768605" cy="4083050"/>
          </a:xfrm>
          <a:prstGeom prst="rect">
            <a:avLst/>
          </a:prstGeom>
        </p:spPr>
        <p:txBody>
          <a:bodyPr lIns="45719" tIns="45719" rIns="45719" bIns="45719" anchor="ctr">
            <a:noAutofit/>
          </a:bodyPr>
          <a:lstStyle>
            <a:lvl1pPr algn="l" defTabSz="825500">
              <a:defRPr sz="9500" spc="284">
                <a:solidFill>
                  <a:srgbClr val="FFFFFF"/>
                </a:solidFill>
                <a:latin typeface="+mj-lt"/>
                <a:ea typeface="+mj-ea"/>
                <a:cs typeface="+mj-cs"/>
                <a:sym typeface="Helvetica"/>
              </a:defRPr>
            </a:lvl1pPr>
          </a:lstStyle>
          <a:p>
            <a:r>
              <a:t>Title Text</a:t>
            </a:r>
          </a:p>
        </p:txBody>
      </p:sp>
      <p:sp>
        <p:nvSpPr>
          <p:cNvPr id="328" name="01"/>
          <p:cNvSpPr txBox="1">
            <a:spLocks noGrp="1"/>
          </p:cNvSpPr>
          <p:nvPr>
            <p:ph type="sldNum" sz="quarter" idx="2"/>
          </p:nvPr>
        </p:nvSpPr>
        <p:spPr>
          <a:xfrm>
            <a:off x="23123768" y="12530802"/>
            <a:ext cx="266974" cy="279401"/>
          </a:xfrm>
          <a:prstGeom prst="rect">
            <a:avLst/>
          </a:prstGeom>
        </p:spPr>
        <p:txBody>
          <a:bodyPr lIns="0" tIns="0" rIns="0" bIns="0"/>
          <a:lstStyle>
            <a:lvl1pPr algn="l" defTabSz="819150">
              <a:defRPr sz="180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101015033"/>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_ALL BLACK  copy 4">
    <p:bg>
      <p:bgPr>
        <a:solidFill>
          <a:srgbClr val="00050C"/>
        </a:soli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cstate="email">
            <a:alphaModFix amt="25606"/>
            <a:extLst>
              <a:ext uri="{28A0092B-C50C-407E-A947-70E740481C1C}">
                <a14:useLocalDpi xmlns:a14="http://schemas.microsoft.com/office/drawing/2010/main"/>
              </a:ext>
            </a:extLst>
          </a:blip>
          <a:srcRect/>
          <a:stretch>
            <a:fillRect/>
          </a:stretch>
        </p:blipFill>
        <p:spPr>
          <a:xfrm>
            <a:off x="0" y="-1"/>
            <a:ext cx="24384000" cy="13716001"/>
          </a:xfrm>
          <a:prstGeom prst="rect">
            <a:avLst/>
          </a:prstGeom>
          <a:ln w="12700">
            <a:miter lim="400000"/>
          </a:ln>
        </p:spPr>
      </p:pic>
      <p:pic>
        <p:nvPicPr>
          <p:cNvPr id="228" name="Image" descr="Image"/>
          <p:cNvPicPr>
            <a:picLocks noChangeAspect="1"/>
          </p:cNvPicPr>
          <p:nvPr/>
        </p:nvPicPr>
        <p:blipFill>
          <a:blip r:embed="rId3" cstate="email">
            <a:alphaModFix amt="76759"/>
            <a:extLst>
              <a:ext uri="{28A0092B-C50C-407E-A947-70E740481C1C}">
                <a14:useLocalDpi xmlns:a14="http://schemas.microsoft.com/office/drawing/2010/main"/>
              </a:ext>
            </a:extLst>
          </a:blip>
          <a:srcRect/>
          <a:stretch>
            <a:fillRect/>
          </a:stretch>
        </p:blipFill>
        <p:spPr>
          <a:xfrm rot="1036165" flipH="1">
            <a:off x="13432905" y="-9074988"/>
            <a:ext cx="21901912" cy="18149840"/>
          </a:xfrm>
          <a:prstGeom prst="rect">
            <a:avLst/>
          </a:prstGeom>
          <a:ln w="12700">
            <a:miter lim="400000"/>
          </a:ln>
        </p:spPr>
      </p:pic>
      <p:sp>
        <p:nvSpPr>
          <p:cNvPr id="229" name="hedera.com…"/>
          <p:cNvSpPr txBox="1"/>
          <p:nvPr/>
        </p:nvSpPr>
        <p:spPr>
          <a:xfrm>
            <a:off x="757956" y="11929849"/>
            <a:ext cx="2297153" cy="1154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819150">
              <a:lnSpc>
                <a:spcPct val="90000"/>
              </a:lnSpc>
              <a:spcBef>
                <a:spcPts val="1100"/>
              </a:spcBef>
              <a:defRPr sz="2300" b="1">
                <a:solidFill>
                  <a:srgbClr val="FFFFFF"/>
                </a:solidFill>
                <a:latin typeface="Arial"/>
                <a:ea typeface="Arial"/>
                <a:cs typeface="Arial"/>
                <a:sym typeface="Arial"/>
              </a:defRPr>
            </a:pPr>
            <a:r>
              <a:rPr dirty="0" err="1"/>
              <a:t>hedera.com</a:t>
            </a:r>
            <a:endParaRPr dirty="0"/>
          </a:p>
          <a:p>
            <a:pPr algn="l" defTabSz="819150">
              <a:lnSpc>
                <a:spcPct val="90000"/>
              </a:lnSpc>
              <a:spcBef>
                <a:spcPts val="6200"/>
              </a:spcBef>
              <a:defRPr sz="1700">
                <a:solidFill>
                  <a:srgbClr val="FFFFFF"/>
                </a:solidFill>
                <a:latin typeface="Arial"/>
                <a:ea typeface="Arial"/>
                <a:cs typeface="Arial"/>
                <a:sym typeface="Arial"/>
              </a:defRPr>
            </a:pPr>
            <a:r>
              <a:rPr dirty="0"/>
              <a:t>©2019 Hedera Hashgraph, LLC. </a:t>
            </a:r>
            <a:br>
              <a:rPr dirty="0"/>
            </a:br>
            <a:r>
              <a:rPr dirty="0"/>
              <a:t>All rights reserved. </a:t>
            </a:r>
          </a:p>
        </p:txBody>
      </p:sp>
      <p:pic>
        <p:nvPicPr>
          <p:cNvPr id="230" name="Image" descr="Image"/>
          <p:cNvPicPr>
            <a:picLocks noChangeAspect="1"/>
          </p:cNvPicPr>
          <p:nvPr/>
        </p:nvPicPr>
        <p:blipFill>
          <a:blip r:embed="rId4" cstate="email">
            <a:alphaModFix amt="60000"/>
            <a:extLst>
              <a:ext uri="{28A0092B-C50C-407E-A947-70E740481C1C}">
                <a14:useLocalDpi xmlns:a14="http://schemas.microsoft.com/office/drawing/2010/main"/>
              </a:ext>
            </a:extLst>
          </a:blip>
          <a:stretch>
            <a:fillRect/>
          </a:stretch>
        </p:blipFill>
        <p:spPr>
          <a:xfrm>
            <a:off x="22900081" y="589375"/>
            <a:ext cx="894231" cy="894231"/>
          </a:xfrm>
          <a:prstGeom prst="rect">
            <a:avLst/>
          </a:prstGeom>
          <a:ln w="12700">
            <a:miter lim="400000"/>
          </a:ln>
        </p:spPr>
      </p:pic>
      <p:sp>
        <p:nvSpPr>
          <p:cNvPr id="231" name="01"/>
          <p:cNvSpPr txBox="1">
            <a:spLocks noGrp="1"/>
          </p:cNvSpPr>
          <p:nvPr>
            <p:ph type="sldNum" sz="quarter" idx="2"/>
          </p:nvPr>
        </p:nvSpPr>
        <p:spPr>
          <a:xfrm>
            <a:off x="11958984" y="13081000"/>
            <a:ext cx="453332" cy="447229"/>
          </a:xfrm>
          <a:prstGeom prst="rect">
            <a:avLst/>
          </a:prstGeom>
        </p:spPr>
        <p:txBody>
          <a:bodyPr lIns="50800" tIns="50800" rIns="50800" bIns="50800" anchor="t"/>
          <a:lstStyle>
            <a:lvl1pPr algn="ctr" defTabSz="82550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57188770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ALL BLACK  copy 5">
    <p:bg>
      <p:bgPr>
        <a:solidFill>
          <a:srgbClr val="00050C"/>
        </a:solidFill>
        <a:effectLst/>
      </p:bgPr>
    </p:bg>
    <p:spTree>
      <p:nvGrpSpPr>
        <p:cNvPr id="1" name=""/>
        <p:cNvGrpSpPr/>
        <p:nvPr/>
      </p:nvGrpSpPr>
      <p:grpSpPr>
        <a:xfrm>
          <a:off x="0" y="0"/>
          <a:ext cx="0" cy="0"/>
          <a:chOff x="0" y="0"/>
          <a:chExt cx="0" cy="0"/>
        </a:xfrm>
      </p:grpSpPr>
      <p:pic>
        <p:nvPicPr>
          <p:cNvPr id="238" name="Image" descr="Image"/>
          <p:cNvPicPr>
            <a:picLocks noChangeAspect="1"/>
          </p:cNvPicPr>
          <p:nvPr/>
        </p:nvPicPr>
        <p:blipFill>
          <a:blip r:embed="rId2">
            <a:alphaModFix amt="39870"/>
          </a:blip>
          <a:stretch>
            <a:fillRect/>
          </a:stretch>
        </p:blipFill>
        <p:spPr>
          <a:xfrm rot="21160836">
            <a:off x="-7554099" y="-14631459"/>
            <a:ext cx="39595097" cy="35488033"/>
          </a:xfrm>
          <a:prstGeom prst="rect">
            <a:avLst/>
          </a:prstGeom>
          <a:ln w="12700">
            <a:miter lim="400000"/>
          </a:ln>
        </p:spPr>
      </p:pic>
      <p:sp>
        <p:nvSpPr>
          <p:cNvPr id="239" name="01"/>
          <p:cNvSpPr txBox="1">
            <a:spLocks noGrp="1"/>
          </p:cNvSpPr>
          <p:nvPr>
            <p:ph type="sldNum" sz="quarter" idx="2"/>
          </p:nvPr>
        </p:nvSpPr>
        <p:spPr>
          <a:xfrm>
            <a:off x="11958984" y="13081000"/>
            <a:ext cx="453332" cy="447229"/>
          </a:xfrm>
          <a:prstGeom prst="rect">
            <a:avLst/>
          </a:prstGeom>
        </p:spPr>
        <p:txBody>
          <a:bodyPr lIns="50800" tIns="50800" rIns="50800" bIns="50800" anchor="t"/>
          <a:lstStyle>
            <a:lvl1pPr algn="ctr" defTabSz="82550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11059022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ALL BLACK  copy 3">
    <p:bg>
      <p:bgPr>
        <a:solidFill>
          <a:srgbClr val="00050C"/>
        </a:solidFill>
        <a:effectLst/>
      </p:bgPr>
    </p:bg>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2">
            <a:alphaModFix amt="39870"/>
          </a:blip>
          <a:stretch>
            <a:fillRect/>
          </a:stretch>
        </p:blipFill>
        <p:spPr>
          <a:xfrm rot="21160836">
            <a:off x="-2617575" y="-9259096"/>
            <a:ext cx="29696324" cy="26616026"/>
          </a:xfrm>
          <a:prstGeom prst="rect">
            <a:avLst/>
          </a:prstGeom>
          <a:ln w="12700">
            <a:miter lim="400000"/>
          </a:ln>
        </p:spPr>
      </p:pic>
      <p:sp>
        <p:nvSpPr>
          <p:cNvPr id="247" name="01"/>
          <p:cNvSpPr txBox="1">
            <a:spLocks noGrp="1"/>
          </p:cNvSpPr>
          <p:nvPr>
            <p:ph type="sldNum" sz="quarter" idx="2"/>
          </p:nvPr>
        </p:nvSpPr>
        <p:spPr>
          <a:xfrm>
            <a:off x="11987398" y="11525250"/>
            <a:ext cx="399679" cy="397261"/>
          </a:xfrm>
          <a:prstGeom prst="rect">
            <a:avLst/>
          </a:prstGeom>
        </p:spPr>
        <p:txBody>
          <a:bodyPr lIns="38100" tIns="38100" rIns="38100" bIns="38100" anchor="t"/>
          <a:lstStyle>
            <a:lvl1pPr algn="ctr" defTabSz="825500">
              <a:defRPr sz="220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1787205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3_ALL BLACK  copy">
    <p:bg>
      <p:bgPr>
        <a:solidFill>
          <a:srgbClr val="00050C"/>
        </a:solidFill>
        <a:effectLst/>
      </p:bgPr>
    </p:bg>
    <p:spTree>
      <p:nvGrpSpPr>
        <p:cNvPr id="1" name=""/>
        <p:cNvGrpSpPr/>
        <p:nvPr/>
      </p:nvGrpSpPr>
      <p:grpSpPr>
        <a:xfrm>
          <a:off x="0" y="0"/>
          <a:ext cx="0" cy="0"/>
          <a:chOff x="0" y="0"/>
          <a:chExt cx="0" cy="0"/>
        </a:xfrm>
      </p:grpSpPr>
      <p:pic>
        <p:nvPicPr>
          <p:cNvPr id="254" name="Image" descr="Image"/>
          <p:cNvPicPr>
            <a:picLocks noChangeAspect="1"/>
          </p:cNvPicPr>
          <p:nvPr/>
        </p:nvPicPr>
        <p:blipFill>
          <a:blip r:embed="rId2" cstate="email">
            <a:alphaModFix amt="60404"/>
            <a:extLst>
              <a:ext uri="{28A0092B-C50C-407E-A947-70E740481C1C}">
                <a14:useLocalDpi xmlns:a14="http://schemas.microsoft.com/office/drawing/2010/main"/>
              </a:ext>
            </a:extLst>
          </a:blip>
          <a:srcRect/>
          <a:stretch>
            <a:fillRect/>
          </a:stretch>
        </p:blipFill>
        <p:spPr>
          <a:xfrm rot="55338" flipH="1">
            <a:off x="5406004" y="-6527759"/>
            <a:ext cx="20519840" cy="17004535"/>
          </a:xfrm>
          <a:prstGeom prst="rect">
            <a:avLst/>
          </a:prstGeom>
          <a:ln w="12700">
            <a:miter lim="400000"/>
          </a:ln>
        </p:spPr>
      </p:pic>
      <p:sp>
        <p:nvSpPr>
          <p:cNvPr id="255" name="01"/>
          <p:cNvSpPr txBox="1">
            <a:spLocks noGrp="1"/>
          </p:cNvSpPr>
          <p:nvPr>
            <p:ph type="sldNum" sz="quarter" idx="2"/>
          </p:nvPr>
        </p:nvSpPr>
        <p:spPr>
          <a:xfrm>
            <a:off x="11987398" y="11525250"/>
            <a:ext cx="399679" cy="397261"/>
          </a:xfrm>
          <a:prstGeom prst="rect">
            <a:avLst/>
          </a:prstGeom>
        </p:spPr>
        <p:txBody>
          <a:bodyPr lIns="38100" tIns="38100" rIns="38100" bIns="38100" anchor="t"/>
          <a:lstStyle>
            <a:lvl1pPr algn="ctr" defTabSz="825500">
              <a:defRPr sz="220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12157687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green">
    <p:bg>
      <p:bgPr>
        <a:solidFill>
          <a:srgbClr val="FFFFFF"/>
        </a:solidFill>
        <a:effectLst/>
      </p:bgPr>
    </p:bg>
    <p:spTree>
      <p:nvGrpSpPr>
        <p:cNvPr id="1" name=""/>
        <p:cNvGrpSpPr/>
        <p:nvPr/>
      </p:nvGrpSpPr>
      <p:grpSpPr>
        <a:xfrm>
          <a:off x="0" y="0"/>
          <a:ext cx="0" cy="0"/>
          <a:chOff x="0" y="0"/>
          <a:chExt cx="0" cy="0"/>
        </a:xfrm>
      </p:grpSpPr>
      <p:pic>
        <p:nvPicPr>
          <p:cNvPr id="270" name="_197225975_v1_ultraviolet.jpg" descr="_197225975_v1_ultraviolet.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2256" y="1784"/>
            <a:ext cx="12182693" cy="13804904"/>
          </a:xfrm>
          <a:prstGeom prst="rect">
            <a:avLst/>
          </a:prstGeom>
          <a:ln w="12700">
            <a:miter lim="400000"/>
          </a:ln>
        </p:spPr>
      </p:pic>
      <p:sp>
        <p:nvSpPr>
          <p:cNvPr id="271" name="Shape 986"/>
          <p:cNvSpPr txBox="1"/>
          <p:nvPr/>
        </p:nvSpPr>
        <p:spPr>
          <a:xfrm>
            <a:off x="547523" y="12678898"/>
            <a:ext cx="11707084" cy="609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67" tIns="18367" rIns="18367" bIns="18367">
            <a:spAutoFit/>
          </a:bodyPr>
          <a:lstStyle/>
          <a:p>
            <a:pPr algn="l" defTabSz="267344">
              <a:lnSpc>
                <a:spcPct val="90000"/>
              </a:lnSpc>
              <a:defRPr sz="2400" spc="-75">
                <a:solidFill>
                  <a:srgbClr val="FFFFFF">
                    <a:alpha val="70189"/>
                  </a:srgbClr>
                </a:solidFill>
                <a:latin typeface="Styrene A Regular"/>
                <a:ea typeface="Styrene A Regular"/>
                <a:cs typeface="Styrene A Regular"/>
                <a:sym typeface="Styrene A Regular"/>
              </a:defRPr>
            </a:pPr>
            <a:r>
              <a:rPr dirty="0" err="1"/>
              <a:t>hedera</a:t>
            </a:r>
            <a:r>
              <a:rPr dirty="0" err="1">
                <a:latin typeface="Styrene A Light"/>
                <a:ea typeface="Styrene A Light"/>
                <a:cs typeface="Styrene A Light"/>
                <a:sym typeface="Styrene A Light"/>
              </a:rPr>
              <a:t>.com</a:t>
            </a:r>
            <a:endParaRPr spc="-72" dirty="0">
              <a:latin typeface="Styrene A Light"/>
              <a:ea typeface="Styrene A Light"/>
              <a:cs typeface="Styrene A Light"/>
              <a:sym typeface="Styrene A Light"/>
            </a:endParaRPr>
          </a:p>
          <a:p>
            <a:pPr algn="l" defTabSz="267344">
              <a:lnSpc>
                <a:spcPct val="90000"/>
              </a:lnSpc>
              <a:defRPr sz="1600" spc="-51">
                <a:solidFill>
                  <a:srgbClr val="FFFFFF">
                    <a:alpha val="59899"/>
                  </a:srgbClr>
                </a:solidFill>
                <a:latin typeface="Styrene A Light"/>
                <a:ea typeface="Styrene A Light"/>
                <a:cs typeface="Styrene A Light"/>
                <a:sym typeface="Styrene A Light"/>
              </a:defRPr>
            </a:pPr>
            <a:r>
              <a:rPr dirty="0"/>
              <a:t>Proprietary and Confidential. © 2018-2019 Hedera Hashgraph, LLC. All rights reserved. </a:t>
            </a:r>
          </a:p>
        </p:txBody>
      </p:sp>
      <p:pic>
        <p:nvPicPr>
          <p:cNvPr id="272" name="image12.png" descr="image1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6158" y="639498"/>
            <a:ext cx="638560" cy="898618"/>
          </a:xfrm>
          <a:prstGeom prst="rect">
            <a:avLst/>
          </a:prstGeom>
          <a:ln w="12700">
            <a:miter lim="400000"/>
          </a:ln>
        </p:spPr>
      </p:pic>
      <p:pic>
        <p:nvPicPr>
          <p:cNvPr id="273" name="image29.png" descr="image29.png"/>
          <p:cNvPicPr>
            <a:picLocks noChangeAspect="1"/>
          </p:cNvPicPr>
          <p:nvPr/>
        </p:nvPicPr>
        <p:blipFill>
          <a:blip r:embed="rId4" cstate="email">
            <a:alphaModFix amt="50000"/>
            <a:extLst>
              <a:ext uri="{28A0092B-C50C-407E-A947-70E740481C1C}">
                <a14:useLocalDpi xmlns:a14="http://schemas.microsoft.com/office/drawing/2010/main"/>
              </a:ext>
            </a:extLst>
          </a:blip>
          <a:stretch>
            <a:fillRect/>
          </a:stretch>
        </p:blipFill>
        <p:spPr>
          <a:xfrm>
            <a:off x="22900467" y="591008"/>
            <a:ext cx="894001" cy="894001"/>
          </a:xfrm>
          <a:prstGeom prst="rect">
            <a:avLst/>
          </a:prstGeom>
          <a:ln w="12700">
            <a:miter lim="400000"/>
          </a:ln>
        </p:spPr>
      </p:pic>
      <p:sp>
        <p:nvSpPr>
          <p:cNvPr id="274" name="01"/>
          <p:cNvSpPr txBox="1">
            <a:spLocks noGrp="1"/>
          </p:cNvSpPr>
          <p:nvPr>
            <p:ph type="sldNum" sz="quarter" idx="2"/>
          </p:nvPr>
        </p:nvSpPr>
        <p:spPr>
          <a:xfrm>
            <a:off x="17075271" y="12501882"/>
            <a:ext cx="397179" cy="421637"/>
          </a:xfrm>
          <a:prstGeom prst="rect">
            <a:avLst/>
          </a:prstGeom>
        </p:spPr>
        <p:txBody>
          <a:bodyPr lIns="45718" tIns="45718" rIns="45718" bIns="45718"/>
          <a:lstStyle>
            <a:lvl1pPr defTabSz="1828431">
              <a:defRPr sz="2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57916915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green copy">
    <p:bg>
      <p:bgPr>
        <a:solidFill>
          <a:srgbClr val="FFFFFF"/>
        </a:solidFill>
        <a:effectLst/>
      </p:bgPr>
    </p:bg>
    <p:spTree>
      <p:nvGrpSpPr>
        <p:cNvPr id="1" name=""/>
        <p:cNvGrpSpPr/>
        <p:nvPr/>
      </p:nvGrpSpPr>
      <p:grpSpPr>
        <a:xfrm>
          <a:off x="0" y="0"/>
          <a:ext cx="0" cy="0"/>
          <a:chOff x="0" y="0"/>
          <a:chExt cx="0" cy="0"/>
        </a:xfrm>
      </p:grpSpPr>
      <p:pic>
        <p:nvPicPr>
          <p:cNvPr id="281" name="_197225975_v1_ultraviolet.jpg" descr="_197225975_v1_ultraviolet.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2211548" y="1784"/>
            <a:ext cx="12182694" cy="13804904"/>
          </a:xfrm>
          <a:prstGeom prst="rect">
            <a:avLst/>
          </a:prstGeom>
          <a:ln w="12700">
            <a:miter lim="400000"/>
          </a:ln>
        </p:spPr>
      </p:pic>
      <p:sp>
        <p:nvSpPr>
          <p:cNvPr id="282" name="Shape 986"/>
          <p:cNvSpPr txBox="1"/>
          <p:nvPr/>
        </p:nvSpPr>
        <p:spPr>
          <a:xfrm>
            <a:off x="547523" y="12678898"/>
            <a:ext cx="11707084" cy="609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67" tIns="18367" rIns="18367" bIns="18367">
            <a:spAutoFit/>
          </a:bodyPr>
          <a:lstStyle/>
          <a:p>
            <a:pPr algn="l" defTabSz="267344">
              <a:lnSpc>
                <a:spcPct val="90000"/>
              </a:lnSpc>
              <a:defRPr sz="2400" spc="-75">
                <a:solidFill>
                  <a:srgbClr val="FFFFFF">
                    <a:alpha val="70189"/>
                  </a:srgbClr>
                </a:solidFill>
                <a:latin typeface="Styrene A Regular"/>
                <a:ea typeface="Styrene A Regular"/>
                <a:cs typeface="Styrene A Regular"/>
                <a:sym typeface="Styrene A Regular"/>
              </a:defRPr>
            </a:pPr>
            <a:r>
              <a:rPr dirty="0" err="1"/>
              <a:t>hedera</a:t>
            </a:r>
            <a:r>
              <a:rPr dirty="0" err="1">
                <a:latin typeface="Styrene A Light"/>
                <a:ea typeface="Styrene A Light"/>
                <a:cs typeface="Styrene A Light"/>
                <a:sym typeface="Styrene A Light"/>
              </a:rPr>
              <a:t>.com</a:t>
            </a:r>
            <a:endParaRPr spc="-72" dirty="0">
              <a:latin typeface="Styrene A Light"/>
              <a:ea typeface="Styrene A Light"/>
              <a:cs typeface="Styrene A Light"/>
              <a:sym typeface="Styrene A Light"/>
            </a:endParaRPr>
          </a:p>
          <a:p>
            <a:pPr algn="l" defTabSz="267344">
              <a:lnSpc>
                <a:spcPct val="90000"/>
              </a:lnSpc>
              <a:defRPr sz="1600" spc="-51">
                <a:solidFill>
                  <a:srgbClr val="FFFFFF">
                    <a:alpha val="59899"/>
                  </a:srgbClr>
                </a:solidFill>
                <a:latin typeface="Styrene A Light"/>
                <a:ea typeface="Styrene A Light"/>
                <a:cs typeface="Styrene A Light"/>
                <a:sym typeface="Styrene A Light"/>
              </a:defRPr>
            </a:pPr>
            <a:r>
              <a:rPr dirty="0"/>
              <a:t>Proprietary and Confidential. © 2018-2019 Hedera Hashgraph, LLC. All rights reserved. </a:t>
            </a:r>
          </a:p>
        </p:txBody>
      </p:sp>
      <p:pic>
        <p:nvPicPr>
          <p:cNvPr id="283" name="image12.png" descr="image1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6158" y="639498"/>
            <a:ext cx="638560" cy="898618"/>
          </a:xfrm>
          <a:prstGeom prst="rect">
            <a:avLst/>
          </a:prstGeom>
          <a:ln w="12700">
            <a:miter lim="400000"/>
          </a:ln>
        </p:spPr>
      </p:pic>
      <p:pic>
        <p:nvPicPr>
          <p:cNvPr id="284" name="image43.png" descr="image43.png"/>
          <p:cNvPicPr>
            <a:picLocks noChangeAspect="1"/>
          </p:cNvPicPr>
          <p:nvPr/>
        </p:nvPicPr>
        <p:blipFill>
          <a:blip r:embed="rId4" cstate="email">
            <a:alphaModFix amt="60000"/>
            <a:extLst>
              <a:ext uri="{28A0092B-C50C-407E-A947-70E740481C1C}">
                <a14:useLocalDpi xmlns:a14="http://schemas.microsoft.com/office/drawing/2010/main"/>
              </a:ext>
            </a:extLst>
          </a:blip>
          <a:stretch>
            <a:fillRect/>
          </a:stretch>
        </p:blipFill>
        <p:spPr>
          <a:xfrm>
            <a:off x="22900467" y="591008"/>
            <a:ext cx="894001" cy="894001"/>
          </a:xfrm>
          <a:prstGeom prst="rect">
            <a:avLst/>
          </a:prstGeom>
          <a:ln w="12700">
            <a:miter lim="400000"/>
          </a:ln>
        </p:spPr>
      </p:pic>
      <p:sp>
        <p:nvSpPr>
          <p:cNvPr id="285" name="Shape 1212"/>
          <p:cNvSpPr txBox="1"/>
          <p:nvPr/>
        </p:nvSpPr>
        <p:spPr>
          <a:xfrm>
            <a:off x="547663" y="12652784"/>
            <a:ext cx="11710136" cy="609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73" tIns="18373" rIns="18373" bIns="18373">
            <a:spAutoFit/>
          </a:bodyPr>
          <a:lstStyle/>
          <a:p>
            <a:pPr algn="l" defTabSz="267425">
              <a:lnSpc>
                <a:spcPct val="90000"/>
              </a:lnSpc>
              <a:defRPr sz="2400" spc="-72">
                <a:solidFill>
                  <a:srgbClr val="A6AAA9"/>
                </a:solidFill>
                <a:latin typeface="Styrene A Regular"/>
                <a:ea typeface="Styrene A Regular"/>
                <a:cs typeface="Styrene A Regular"/>
                <a:sym typeface="Styrene A Regular"/>
              </a:defRPr>
            </a:pPr>
            <a:r>
              <a:rPr dirty="0" err="1"/>
              <a:t>hedera</a:t>
            </a:r>
            <a:r>
              <a:rPr dirty="0" err="1">
                <a:latin typeface="Styrene A Light"/>
                <a:ea typeface="Styrene A Light"/>
                <a:cs typeface="Styrene A Light"/>
                <a:sym typeface="Styrene A Light"/>
              </a:rPr>
              <a:t>.com</a:t>
            </a:r>
            <a:endParaRPr dirty="0">
              <a:latin typeface="Styrene A Light"/>
              <a:ea typeface="Styrene A Light"/>
              <a:cs typeface="Styrene A Light"/>
              <a:sym typeface="Styrene A Light"/>
            </a:endParaRPr>
          </a:p>
          <a:p>
            <a:pPr algn="l" defTabSz="267425">
              <a:lnSpc>
                <a:spcPct val="90000"/>
              </a:lnSpc>
              <a:defRPr sz="1600" spc="-48">
                <a:solidFill>
                  <a:srgbClr val="A6AAA9"/>
                </a:solidFill>
                <a:latin typeface="Styrene A Light"/>
                <a:ea typeface="Styrene A Light"/>
                <a:cs typeface="Styrene A Light"/>
                <a:sym typeface="Styrene A Light"/>
              </a:defRPr>
            </a:pPr>
            <a:r>
              <a:rPr dirty="0"/>
              <a:t>Proprietary and Confidential. © 2018-2019 Hedera Hashgraph, LLC. All rights reserved. </a:t>
            </a:r>
          </a:p>
        </p:txBody>
      </p:sp>
      <p:sp>
        <p:nvSpPr>
          <p:cNvPr id="286" name="01"/>
          <p:cNvSpPr txBox="1">
            <a:spLocks noGrp="1"/>
          </p:cNvSpPr>
          <p:nvPr>
            <p:ph type="sldNum" sz="quarter" idx="2"/>
          </p:nvPr>
        </p:nvSpPr>
        <p:spPr>
          <a:xfrm>
            <a:off x="17075271" y="12501882"/>
            <a:ext cx="397179" cy="421637"/>
          </a:xfrm>
          <a:prstGeom prst="rect">
            <a:avLst/>
          </a:prstGeom>
        </p:spPr>
        <p:txBody>
          <a:bodyPr lIns="45718" tIns="45718" rIns="45718" bIns="45718"/>
          <a:lstStyle>
            <a:lvl1pPr defTabSz="1828431">
              <a:defRPr sz="2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62691377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LK">
    <p:bg>
      <p:bgPr>
        <a:solidFill>
          <a:srgbClr val="00050C"/>
        </a:solidFill>
        <a:effectLst/>
      </p:bgPr>
    </p:bg>
    <p:spTree>
      <p:nvGrpSpPr>
        <p:cNvPr id="1" name=""/>
        <p:cNvGrpSpPr/>
        <p:nvPr/>
      </p:nvGrpSpPr>
      <p:grpSpPr>
        <a:xfrm>
          <a:off x="0" y="0"/>
          <a:ext cx="0" cy="0"/>
          <a:chOff x="0" y="0"/>
          <a:chExt cx="0" cy="0"/>
        </a:xfrm>
      </p:grpSpPr>
      <p:sp>
        <p:nvSpPr>
          <p:cNvPr id="293" name="hedera.com…"/>
          <p:cNvSpPr txBox="1"/>
          <p:nvPr/>
        </p:nvSpPr>
        <p:spPr>
          <a:xfrm>
            <a:off x="642913" y="12504504"/>
            <a:ext cx="10971386" cy="6844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73" tIns="18373" rIns="18373" bIns="18373">
            <a:spAutoFit/>
          </a:bodyPr>
          <a:lstStyle/>
          <a:p>
            <a:pPr algn="l" defTabSz="267425">
              <a:lnSpc>
                <a:spcPct val="110000"/>
              </a:lnSpc>
              <a:defRPr sz="2500" spc="-75">
                <a:solidFill>
                  <a:srgbClr val="FFFFFF">
                    <a:alpha val="70189"/>
                  </a:srgbClr>
                </a:solidFill>
                <a:latin typeface="+mj-lt"/>
                <a:ea typeface="+mj-ea"/>
                <a:cs typeface="+mj-cs"/>
                <a:sym typeface="Helvetica"/>
              </a:defRPr>
            </a:pPr>
            <a:r>
              <a:rPr dirty="0" err="1"/>
              <a:t>hedera.com</a:t>
            </a:r>
            <a:endParaRPr dirty="0"/>
          </a:p>
          <a:p>
            <a:pPr algn="l" defTabSz="267425">
              <a:lnSpc>
                <a:spcPct val="110000"/>
              </a:lnSpc>
              <a:defRPr sz="1500" spc="-45">
                <a:solidFill>
                  <a:srgbClr val="FFFFFF">
                    <a:alpha val="59899"/>
                  </a:srgbClr>
                </a:solidFill>
                <a:latin typeface="+mj-lt"/>
                <a:ea typeface="+mj-ea"/>
                <a:cs typeface="+mj-cs"/>
                <a:sym typeface="Helvetica"/>
              </a:defRPr>
            </a:pPr>
            <a:r>
              <a:rPr dirty="0"/>
              <a:t>©2020 Hedera Hashgraph, LLC. All rights reserved.</a:t>
            </a:r>
          </a:p>
        </p:txBody>
      </p:sp>
      <p:pic>
        <p:nvPicPr>
          <p:cNvPr id="294" name="Image" descr="Image"/>
          <p:cNvPicPr>
            <a:picLocks noChangeAspect="1"/>
          </p:cNvPicPr>
          <p:nvPr/>
        </p:nvPicPr>
        <p:blipFill>
          <a:blip r:embed="rId2" cstate="email">
            <a:alphaModFix amt="45000"/>
            <a:extLst>
              <a:ext uri="{28A0092B-C50C-407E-A947-70E740481C1C}">
                <a14:useLocalDpi xmlns:a14="http://schemas.microsoft.com/office/drawing/2010/main"/>
              </a:ext>
            </a:extLst>
          </a:blip>
          <a:stretch>
            <a:fillRect/>
          </a:stretch>
        </p:blipFill>
        <p:spPr>
          <a:xfrm>
            <a:off x="22912973" y="624102"/>
            <a:ext cx="868381" cy="868381"/>
          </a:xfrm>
          <a:prstGeom prst="rect">
            <a:avLst/>
          </a:prstGeom>
          <a:ln w="12700">
            <a:miter lim="400000"/>
          </a:ln>
        </p:spPr>
      </p:pic>
      <p:sp>
        <p:nvSpPr>
          <p:cNvPr id="295" name="01"/>
          <p:cNvSpPr txBox="1">
            <a:spLocks noGrp="1"/>
          </p:cNvSpPr>
          <p:nvPr>
            <p:ph type="sldNum" sz="quarter" idx="2"/>
          </p:nvPr>
        </p:nvSpPr>
        <p:spPr>
          <a:xfrm>
            <a:off x="11987398" y="11525250"/>
            <a:ext cx="399679" cy="406401"/>
          </a:xfrm>
          <a:prstGeom prst="rect">
            <a:avLst/>
          </a:prstGeom>
        </p:spPr>
        <p:txBody>
          <a:bodyPr lIns="38100" tIns="38100" rIns="38100" bIns="38100" anchor="t"/>
          <a:lstStyle>
            <a:lvl1pPr algn="ctr" defTabSz="825500">
              <a:defRPr sz="2200">
                <a:solidFill>
                  <a:srgbClr val="000000"/>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71042740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right glow">
    <p:bg>
      <p:bgPr>
        <a:solidFill>
          <a:srgbClr val="00050C"/>
        </a:solidFill>
        <a:effectLst/>
      </p:bgPr>
    </p:bg>
    <p:spTree>
      <p:nvGrpSpPr>
        <p:cNvPr id="1" name=""/>
        <p:cNvGrpSpPr/>
        <p:nvPr/>
      </p:nvGrpSpPr>
      <p:grpSpPr>
        <a:xfrm>
          <a:off x="0" y="0"/>
          <a:ext cx="0" cy="0"/>
          <a:chOff x="0" y="0"/>
          <a:chExt cx="0" cy="0"/>
        </a:xfrm>
      </p:grpSpPr>
      <p:pic>
        <p:nvPicPr>
          <p:cNvPr id="302" name="Image" descr="Image"/>
          <p:cNvPicPr>
            <a:picLocks noChangeAspect="1"/>
          </p:cNvPicPr>
          <p:nvPr/>
        </p:nvPicPr>
        <p:blipFill>
          <a:blip r:embed="rId2" cstate="email">
            <a:alphaModFix amt="60404"/>
            <a:extLst>
              <a:ext uri="{28A0092B-C50C-407E-A947-70E740481C1C}">
                <a14:useLocalDpi xmlns:a14="http://schemas.microsoft.com/office/drawing/2010/main"/>
              </a:ext>
            </a:extLst>
          </a:blip>
          <a:srcRect/>
          <a:stretch>
            <a:fillRect/>
          </a:stretch>
        </p:blipFill>
        <p:spPr>
          <a:xfrm rot="691992" flipH="1">
            <a:off x="7128372" y="-1615243"/>
            <a:ext cx="18790595" cy="12464435"/>
          </a:xfrm>
          <a:custGeom>
            <a:avLst/>
            <a:gdLst/>
            <a:ahLst/>
            <a:cxnLst>
              <a:cxn ang="0">
                <a:pos x="wd2" y="hd2"/>
              </a:cxn>
              <a:cxn ang="5400000">
                <a:pos x="wd2" y="hd2"/>
              </a:cxn>
              <a:cxn ang="10800000">
                <a:pos x="wd2" y="hd2"/>
              </a:cxn>
              <a:cxn ang="16200000">
                <a:pos x="wd2" y="hd2"/>
              </a:cxn>
            </a:cxnLst>
            <a:rect l="0" t="0" r="r" b="b"/>
            <a:pathLst>
              <a:path w="21600" h="21600" extrusionOk="0">
                <a:moveTo>
                  <a:pt x="2882" y="0"/>
                </a:moveTo>
                <a:lnTo>
                  <a:pt x="0" y="21600"/>
                </a:lnTo>
                <a:lnTo>
                  <a:pt x="21600" y="21600"/>
                </a:lnTo>
                <a:lnTo>
                  <a:pt x="21600" y="5675"/>
                </a:lnTo>
                <a:lnTo>
                  <a:pt x="2882" y="0"/>
                </a:lnTo>
                <a:close/>
              </a:path>
            </a:pathLst>
          </a:custGeom>
          <a:ln w="12700">
            <a:miter lim="400000"/>
          </a:ln>
        </p:spPr>
      </p:pic>
      <p:sp>
        <p:nvSpPr>
          <p:cNvPr id="303" name="hedera.com…"/>
          <p:cNvSpPr txBox="1"/>
          <p:nvPr/>
        </p:nvSpPr>
        <p:spPr>
          <a:xfrm>
            <a:off x="642913" y="12504504"/>
            <a:ext cx="10971386" cy="6844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73" tIns="18373" rIns="18373" bIns="18373">
            <a:spAutoFit/>
          </a:bodyPr>
          <a:lstStyle/>
          <a:p>
            <a:pPr algn="l" defTabSz="267425">
              <a:lnSpc>
                <a:spcPct val="110000"/>
              </a:lnSpc>
              <a:defRPr sz="2500" spc="-75">
                <a:solidFill>
                  <a:srgbClr val="FFFFFF">
                    <a:alpha val="70189"/>
                  </a:srgbClr>
                </a:solidFill>
                <a:latin typeface="+mj-lt"/>
                <a:ea typeface="+mj-ea"/>
                <a:cs typeface="+mj-cs"/>
                <a:sym typeface="Helvetica"/>
              </a:defRPr>
            </a:pPr>
            <a:r>
              <a:rPr dirty="0" err="1"/>
              <a:t>hedera.com</a:t>
            </a:r>
            <a:endParaRPr dirty="0"/>
          </a:p>
          <a:p>
            <a:pPr algn="l" defTabSz="267425">
              <a:lnSpc>
                <a:spcPct val="110000"/>
              </a:lnSpc>
              <a:defRPr sz="1500" spc="-45">
                <a:solidFill>
                  <a:srgbClr val="FFFFFF">
                    <a:alpha val="59899"/>
                  </a:srgbClr>
                </a:solidFill>
                <a:latin typeface="+mj-lt"/>
                <a:ea typeface="+mj-ea"/>
                <a:cs typeface="+mj-cs"/>
                <a:sym typeface="Helvetica"/>
              </a:defRPr>
            </a:pPr>
            <a:r>
              <a:rPr dirty="0"/>
              <a:t>©2019 Hedera Hashgraph, LLC. All rights reserved.</a:t>
            </a:r>
          </a:p>
        </p:txBody>
      </p:sp>
      <p:pic>
        <p:nvPicPr>
          <p:cNvPr id="304" name="Image" descr="Image"/>
          <p:cNvPicPr>
            <a:picLocks noChangeAspect="1"/>
          </p:cNvPicPr>
          <p:nvPr/>
        </p:nvPicPr>
        <p:blipFill>
          <a:blip r:embed="rId3" cstate="email">
            <a:alphaModFix amt="45000"/>
            <a:extLst>
              <a:ext uri="{28A0092B-C50C-407E-A947-70E740481C1C}">
                <a14:useLocalDpi xmlns:a14="http://schemas.microsoft.com/office/drawing/2010/main"/>
              </a:ext>
            </a:extLst>
          </a:blip>
          <a:stretch>
            <a:fillRect/>
          </a:stretch>
        </p:blipFill>
        <p:spPr>
          <a:xfrm>
            <a:off x="22912973" y="624102"/>
            <a:ext cx="868381" cy="868381"/>
          </a:xfrm>
          <a:prstGeom prst="rect">
            <a:avLst/>
          </a:prstGeom>
          <a:ln w="12700">
            <a:miter lim="400000"/>
          </a:ln>
        </p:spPr>
      </p:pic>
      <p:sp>
        <p:nvSpPr>
          <p:cNvPr id="305" name="01"/>
          <p:cNvSpPr txBox="1">
            <a:spLocks noGrp="1"/>
          </p:cNvSpPr>
          <p:nvPr>
            <p:ph type="sldNum" sz="quarter" idx="2"/>
          </p:nvPr>
        </p:nvSpPr>
        <p:spPr>
          <a:xfrm>
            <a:off x="11987398" y="11525250"/>
            <a:ext cx="399679" cy="406401"/>
          </a:xfrm>
          <a:prstGeom prst="rect">
            <a:avLst/>
          </a:prstGeom>
        </p:spPr>
        <p:txBody>
          <a:bodyPr lIns="38100" tIns="38100" rIns="38100" bIns="38100" anchor="t"/>
          <a:lstStyle>
            <a:lvl1pPr algn="ctr" defTabSz="825500">
              <a:defRPr sz="2200">
                <a:solidFill>
                  <a:srgbClr val="000000"/>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236761297"/>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left glow hashgraph">
    <p:bg>
      <p:bgPr>
        <a:solidFill>
          <a:srgbClr val="00050C"/>
        </a:solidFill>
        <a:effectLst/>
      </p:bgPr>
    </p:bg>
    <p:spTree>
      <p:nvGrpSpPr>
        <p:cNvPr id="1" name=""/>
        <p:cNvGrpSpPr/>
        <p:nvPr/>
      </p:nvGrpSpPr>
      <p:grpSpPr>
        <a:xfrm>
          <a:off x="0" y="0"/>
          <a:ext cx="0" cy="0"/>
          <a:chOff x="0" y="0"/>
          <a:chExt cx="0" cy="0"/>
        </a:xfrm>
      </p:grpSpPr>
      <p:pic>
        <p:nvPicPr>
          <p:cNvPr id="312" name="Image" descr="Image"/>
          <p:cNvPicPr>
            <a:picLocks noChangeAspect="1"/>
          </p:cNvPicPr>
          <p:nvPr/>
        </p:nvPicPr>
        <p:blipFill>
          <a:blip r:embed="rId2" cstate="email">
            <a:alphaModFix amt="56654"/>
            <a:extLst>
              <a:ext uri="{28A0092B-C50C-407E-A947-70E740481C1C}">
                <a14:useLocalDpi xmlns:a14="http://schemas.microsoft.com/office/drawing/2010/main"/>
              </a:ext>
            </a:extLst>
          </a:blip>
          <a:srcRect/>
          <a:stretch>
            <a:fillRect/>
          </a:stretch>
        </p:blipFill>
        <p:spPr>
          <a:xfrm rot="16001810">
            <a:off x="737485" y="-1769973"/>
            <a:ext cx="14877880" cy="17256233"/>
          </a:xfrm>
          <a:custGeom>
            <a:avLst/>
            <a:gdLst/>
            <a:ahLst/>
            <a:cxnLst>
              <a:cxn ang="0">
                <a:pos x="wd2" y="hd2"/>
              </a:cxn>
              <a:cxn ang="5400000">
                <a:pos x="wd2" y="hd2"/>
              </a:cxn>
              <a:cxn ang="10800000">
                <a:pos x="wd2" y="hd2"/>
              </a:cxn>
              <a:cxn ang="16200000">
                <a:pos x="wd2" y="hd2"/>
              </a:cxn>
            </a:cxnLst>
            <a:rect l="0" t="0" r="r" b="b"/>
            <a:pathLst>
              <a:path w="21600" h="21600" extrusionOk="0">
                <a:moveTo>
                  <a:pt x="1323" y="0"/>
                </a:moveTo>
                <a:lnTo>
                  <a:pt x="0" y="21358"/>
                </a:lnTo>
                <a:lnTo>
                  <a:pt x="5261" y="21600"/>
                </a:lnTo>
                <a:lnTo>
                  <a:pt x="20320" y="21600"/>
                </a:lnTo>
                <a:lnTo>
                  <a:pt x="21600" y="934"/>
                </a:lnTo>
                <a:lnTo>
                  <a:pt x="1323" y="0"/>
                </a:lnTo>
                <a:close/>
              </a:path>
            </a:pathLst>
          </a:custGeom>
          <a:ln w="12700">
            <a:miter lim="400000"/>
          </a:ln>
        </p:spPr>
      </p:pic>
      <p:sp>
        <p:nvSpPr>
          <p:cNvPr id="313" name="01"/>
          <p:cNvSpPr txBox="1">
            <a:spLocks noGrp="1"/>
          </p:cNvSpPr>
          <p:nvPr>
            <p:ph type="sldNum" sz="quarter" idx="2"/>
          </p:nvPr>
        </p:nvSpPr>
        <p:spPr>
          <a:xfrm>
            <a:off x="11958984" y="13081000"/>
            <a:ext cx="453332" cy="469900"/>
          </a:xfrm>
          <a:prstGeom prst="rect">
            <a:avLst/>
          </a:prstGeom>
        </p:spPr>
        <p:txBody>
          <a:bodyPr lIns="50800" tIns="50800" rIns="50800" bIns="50800" anchor="t"/>
          <a:lstStyle>
            <a:lvl1pPr algn="ctr" defTabSz="825500">
              <a:defRPr>
                <a:solidFill>
                  <a:srgbClr val="000000"/>
                </a:solidFill>
                <a:latin typeface="+mj-lt"/>
                <a:ea typeface="+mj-ea"/>
                <a:cs typeface="+mj-cs"/>
                <a:sym typeface="Helvetica"/>
              </a:defRPr>
            </a:lvl1pPr>
          </a:lstStyle>
          <a:p>
            <a:fld id="{86CB4B4D-7CA3-9044-876B-883B54F8677D}" type="slidenum">
              <a:t>‹#›</a:t>
            </a:fld>
            <a:endParaRPr/>
          </a:p>
        </p:txBody>
      </p:sp>
      <p:pic>
        <p:nvPicPr>
          <p:cNvPr id="314" name="Image" descr="Image"/>
          <p:cNvPicPr>
            <a:picLocks noChangeAspect="1"/>
          </p:cNvPicPr>
          <p:nvPr/>
        </p:nvPicPr>
        <p:blipFill>
          <a:blip r:embed="rId3" cstate="email">
            <a:alphaModFix amt="36934"/>
            <a:extLst>
              <a:ext uri="{28A0092B-C50C-407E-A947-70E740481C1C}">
                <a14:useLocalDpi xmlns:a14="http://schemas.microsoft.com/office/drawing/2010/main"/>
              </a:ext>
            </a:extLst>
          </a:blip>
          <a:srcRect/>
          <a:stretch>
            <a:fillRect/>
          </a:stretch>
        </p:blipFill>
        <p:spPr>
          <a:xfrm>
            <a:off x="45563" y="2"/>
            <a:ext cx="2580976" cy="13715998"/>
          </a:xfrm>
          <a:prstGeom prst="rect">
            <a:avLst/>
          </a:prstGeom>
          <a:ln w="12700">
            <a:miter lim="400000"/>
          </a:ln>
        </p:spPr>
      </p:pic>
      <p:sp>
        <p:nvSpPr>
          <p:cNvPr id="315" name="hedera.com…"/>
          <p:cNvSpPr txBox="1"/>
          <p:nvPr/>
        </p:nvSpPr>
        <p:spPr>
          <a:xfrm>
            <a:off x="642913" y="12504504"/>
            <a:ext cx="10971386" cy="6844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73" tIns="18373" rIns="18373" bIns="18373">
            <a:spAutoFit/>
          </a:bodyPr>
          <a:lstStyle/>
          <a:p>
            <a:pPr algn="l" defTabSz="267425">
              <a:lnSpc>
                <a:spcPct val="110000"/>
              </a:lnSpc>
              <a:defRPr sz="2500" spc="-75">
                <a:solidFill>
                  <a:srgbClr val="FFFFFF">
                    <a:alpha val="70189"/>
                  </a:srgbClr>
                </a:solidFill>
                <a:latin typeface="+mj-lt"/>
                <a:ea typeface="+mj-ea"/>
                <a:cs typeface="+mj-cs"/>
                <a:sym typeface="Helvetica"/>
              </a:defRPr>
            </a:pPr>
            <a:r>
              <a:rPr dirty="0" err="1"/>
              <a:t>hedera.com</a:t>
            </a:r>
            <a:endParaRPr dirty="0"/>
          </a:p>
          <a:p>
            <a:pPr algn="l" defTabSz="267425">
              <a:lnSpc>
                <a:spcPct val="110000"/>
              </a:lnSpc>
              <a:defRPr sz="1500" spc="-45">
                <a:solidFill>
                  <a:srgbClr val="FFFFFF">
                    <a:alpha val="59899"/>
                  </a:srgbClr>
                </a:solidFill>
                <a:latin typeface="+mj-lt"/>
                <a:ea typeface="+mj-ea"/>
                <a:cs typeface="+mj-cs"/>
                <a:sym typeface="Helvetica"/>
              </a:defRPr>
            </a:pPr>
            <a:r>
              <a:rPr dirty="0"/>
              <a:t>©2019 Hedera Hashgraph, LLC. All rights reserved.</a:t>
            </a:r>
          </a:p>
        </p:txBody>
      </p:sp>
      <p:pic>
        <p:nvPicPr>
          <p:cNvPr id="316" name="Image" descr="Image"/>
          <p:cNvPicPr>
            <a:picLocks noChangeAspect="1"/>
          </p:cNvPicPr>
          <p:nvPr/>
        </p:nvPicPr>
        <p:blipFill>
          <a:blip r:embed="rId4" cstate="email">
            <a:alphaModFix amt="45000"/>
            <a:extLst>
              <a:ext uri="{28A0092B-C50C-407E-A947-70E740481C1C}">
                <a14:useLocalDpi xmlns:a14="http://schemas.microsoft.com/office/drawing/2010/main"/>
              </a:ext>
            </a:extLst>
          </a:blip>
          <a:stretch>
            <a:fillRect/>
          </a:stretch>
        </p:blipFill>
        <p:spPr>
          <a:xfrm>
            <a:off x="22912973" y="624102"/>
            <a:ext cx="868381" cy="868381"/>
          </a:xfrm>
          <a:prstGeom prst="rect">
            <a:avLst/>
          </a:prstGeom>
          <a:ln w="12700">
            <a:miter lim="400000"/>
          </a:ln>
        </p:spPr>
      </p:pic>
    </p:spTree>
    <p:extLst>
      <p:ext uri="{BB962C8B-B14F-4D97-AF65-F5344CB8AC3E}">
        <p14:creationId xmlns:p14="http://schemas.microsoft.com/office/powerpoint/2010/main" val="241613532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Statement – Right Glow">
    <p:bg>
      <p:bgPr>
        <a:solidFill>
          <a:srgbClr val="1E1F28"/>
        </a:solidFill>
        <a:effectLst/>
      </p:bgPr>
    </p:bg>
    <p:spTree>
      <p:nvGrpSpPr>
        <p:cNvPr id="1" name=""/>
        <p:cNvGrpSpPr/>
        <p:nvPr/>
      </p:nvGrpSpPr>
      <p:grpSpPr>
        <a:xfrm>
          <a:off x="0" y="0"/>
          <a:ext cx="0" cy="0"/>
          <a:chOff x="0" y="0"/>
          <a:chExt cx="0" cy="0"/>
        </a:xfrm>
      </p:grpSpPr>
      <p:pic>
        <p:nvPicPr>
          <p:cNvPr id="323" name="Image" descr="Image"/>
          <p:cNvPicPr>
            <a:picLocks noChangeAspect="1"/>
          </p:cNvPicPr>
          <p:nvPr/>
        </p:nvPicPr>
        <p:blipFill>
          <a:blip r:embed="rId2">
            <a:alphaModFix amt="51082"/>
          </a:blip>
          <a:stretch>
            <a:fillRect/>
          </a:stretch>
        </p:blipFill>
        <p:spPr>
          <a:xfrm rot="20165766" flipH="1">
            <a:off x="3772106" y="-9972338"/>
            <a:ext cx="33358725" cy="29898539"/>
          </a:xfrm>
          <a:prstGeom prst="rect">
            <a:avLst/>
          </a:prstGeom>
          <a:ln w="12700">
            <a:miter lim="400000"/>
          </a:ln>
        </p:spPr>
      </p:pic>
      <p:sp>
        <p:nvSpPr>
          <p:cNvPr id="324" name="Body Level One…"/>
          <p:cNvSpPr txBox="1">
            <a:spLocks noGrp="1"/>
          </p:cNvSpPr>
          <p:nvPr>
            <p:ph type="body" idx="1"/>
          </p:nvPr>
        </p:nvSpPr>
        <p:spPr>
          <a:xfrm>
            <a:off x="8418314" y="2575820"/>
            <a:ext cx="14880035" cy="10346232"/>
          </a:xfrm>
          <a:prstGeom prst="rect">
            <a:avLst/>
          </a:prstGeom>
        </p:spPr>
        <p:txBody>
          <a:bodyPr lIns="45719" tIns="45719" rIns="45719" bIns="45719">
            <a:noAutofit/>
          </a:bodyPr>
          <a:lstStyle>
            <a:lvl1pPr defTabSz="825500">
              <a:defRPr sz="5400" spc="0">
                <a:latin typeface="+mj-lt"/>
                <a:ea typeface="+mj-ea"/>
                <a:cs typeface="+mj-cs"/>
                <a:sym typeface="Helvetica"/>
              </a:defRPr>
            </a:lvl1pPr>
            <a:lvl2pPr marL="0" indent="0" defTabSz="825500">
              <a:buSzTx/>
              <a:buNone/>
              <a:defRPr sz="5400" spc="0">
                <a:latin typeface="+mj-lt"/>
                <a:ea typeface="+mj-ea"/>
                <a:cs typeface="+mj-cs"/>
                <a:sym typeface="Helvetica"/>
              </a:defRPr>
            </a:lvl2pPr>
            <a:lvl3pPr marL="0" indent="0" defTabSz="825500">
              <a:buSzTx/>
              <a:buNone/>
              <a:defRPr sz="5400" spc="0">
                <a:latin typeface="+mj-lt"/>
                <a:ea typeface="+mj-ea"/>
                <a:cs typeface="+mj-cs"/>
                <a:sym typeface="Helvetica"/>
              </a:defRPr>
            </a:lvl3pPr>
            <a:lvl4pPr marL="0" indent="0" defTabSz="825500">
              <a:buSzTx/>
              <a:buNone/>
              <a:defRPr sz="5400" spc="0">
                <a:latin typeface="+mj-lt"/>
                <a:ea typeface="+mj-ea"/>
                <a:cs typeface="+mj-cs"/>
                <a:sym typeface="Helvetica"/>
              </a:defRPr>
            </a:lvl4pPr>
            <a:lvl5pPr marL="0" indent="0" defTabSz="825500">
              <a:buSzTx/>
              <a:buNone/>
              <a:defRPr sz="54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5" name="hedera.com…"/>
          <p:cNvSpPr txBox="1"/>
          <p:nvPr/>
        </p:nvSpPr>
        <p:spPr>
          <a:xfrm>
            <a:off x="642913" y="12504504"/>
            <a:ext cx="10971386" cy="6844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373" tIns="18373" rIns="18373" bIns="18373">
            <a:spAutoFit/>
          </a:bodyPr>
          <a:lstStyle/>
          <a:p>
            <a:pPr algn="l" defTabSz="267425">
              <a:lnSpc>
                <a:spcPct val="110000"/>
              </a:lnSpc>
              <a:defRPr sz="2500" spc="-75">
                <a:solidFill>
                  <a:srgbClr val="FFFFFF">
                    <a:alpha val="70189"/>
                  </a:srgbClr>
                </a:solidFill>
                <a:latin typeface="+mj-lt"/>
                <a:ea typeface="+mj-ea"/>
                <a:cs typeface="+mj-cs"/>
                <a:sym typeface="Helvetica"/>
              </a:defRPr>
            </a:pPr>
            <a:r>
              <a:rPr dirty="0" err="1"/>
              <a:t>hedera.com</a:t>
            </a:r>
            <a:endParaRPr dirty="0"/>
          </a:p>
          <a:p>
            <a:pPr algn="l" defTabSz="267425">
              <a:lnSpc>
                <a:spcPct val="110000"/>
              </a:lnSpc>
              <a:defRPr sz="1500" spc="-45">
                <a:solidFill>
                  <a:srgbClr val="FFFFFF">
                    <a:alpha val="59899"/>
                  </a:srgbClr>
                </a:solidFill>
                <a:latin typeface="+mj-lt"/>
                <a:ea typeface="+mj-ea"/>
                <a:cs typeface="+mj-cs"/>
                <a:sym typeface="Helvetica"/>
              </a:defRPr>
            </a:pPr>
            <a:r>
              <a:rPr dirty="0"/>
              <a:t>©2019 Hedera Hashgraph, LLC. All rights reserved.</a:t>
            </a:r>
          </a:p>
        </p:txBody>
      </p:sp>
      <p:pic>
        <p:nvPicPr>
          <p:cNvPr id="326" name="Image" descr="Image"/>
          <p:cNvPicPr>
            <a:picLocks noChangeAspect="1"/>
          </p:cNvPicPr>
          <p:nvPr/>
        </p:nvPicPr>
        <p:blipFill>
          <a:blip r:embed="rId3" cstate="email">
            <a:alphaModFix amt="45000"/>
            <a:extLst>
              <a:ext uri="{28A0092B-C50C-407E-A947-70E740481C1C}">
                <a14:useLocalDpi xmlns:a14="http://schemas.microsoft.com/office/drawing/2010/main"/>
              </a:ext>
            </a:extLst>
          </a:blip>
          <a:stretch>
            <a:fillRect/>
          </a:stretch>
        </p:blipFill>
        <p:spPr>
          <a:xfrm>
            <a:off x="22912973" y="624102"/>
            <a:ext cx="868381" cy="868381"/>
          </a:xfrm>
          <a:prstGeom prst="rect">
            <a:avLst/>
          </a:prstGeom>
          <a:ln w="12700">
            <a:miter lim="400000"/>
          </a:ln>
        </p:spPr>
      </p:pic>
      <p:sp>
        <p:nvSpPr>
          <p:cNvPr id="327" name="Title Text"/>
          <p:cNvSpPr txBox="1">
            <a:spLocks noGrp="1"/>
          </p:cNvSpPr>
          <p:nvPr>
            <p:ph type="title"/>
          </p:nvPr>
        </p:nvSpPr>
        <p:spPr>
          <a:xfrm>
            <a:off x="1031553" y="4816475"/>
            <a:ext cx="6768605" cy="4083050"/>
          </a:xfrm>
          <a:prstGeom prst="rect">
            <a:avLst/>
          </a:prstGeom>
        </p:spPr>
        <p:txBody>
          <a:bodyPr lIns="45719" tIns="45719" rIns="45719" bIns="45719" anchor="ctr">
            <a:noAutofit/>
          </a:bodyPr>
          <a:lstStyle>
            <a:lvl1pPr algn="l" defTabSz="825500">
              <a:defRPr sz="9500" spc="284">
                <a:solidFill>
                  <a:srgbClr val="FFFFFF"/>
                </a:solidFill>
                <a:latin typeface="+mj-lt"/>
                <a:ea typeface="+mj-ea"/>
                <a:cs typeface="+mj-cs"/>
                <a:sym typeface="Helvetica"/>
              </a:defRPr>
            </a:lvl1pPr>
          </a:lstStyle>
          <a:p>
            <a:r>
              <a:t>Title Text</a:t>
            </a:r>
          </a:p>
        </p:txBody>
      </p:sp>
      <p:sp>
        <p:nvSpPr>
          <p:cNvPr id="328" name="01"/>
          <p:cNvSpPr txBox="1">
            <a:spLocks noGrp="1"/>
          </p:cNvSpPr>
          <p:nvPr>
            <p:ph type="sldNum" sz="quarter" idx="2"/>
          </p:nvPr>
        </p:nvSpPr>
        <p:spPr>
          <a:xfrm>
            <a:off x="23123768" y="12530802"/>
            <a:ext cx="266974" cy="279401"/>
          </a:xfrm>
          <a:prstGeom prst="rect">
            <a:avLst/>
          </a:prstGeom>
        </p:spPr>
        <p:txBody>
          <a:bodyPr lIns="0" tIns="0" rIns="0" bIns="0"/>
          <a:lstStyle>
            <a:lvl1pPr algn="l" defTabSz="819150">
              <a:defRPr sz="1800">
                <a:solidFill>
                  <a:srgbClr val="FFFFFF"/>
                </a:solidFill>
                <a:latin typeface="+mj-lt"/>
                <a:ea typeface="+mj-ea"/>
                <a:cs typeface="+mj-cs"/>
                <a:sym typeface="Helvetica"/>
              </a:defRPr>
            </a:lvl1pPr>
          </a:lstStyle>
          <a:p>
            <a:fld id="{86CB4B4D-7CA3-9044-876B-883B54F8677D}" type="slidenum">
              <a:t>‹#›</a:t>
            </a:fld>
            <a:endParaRPr/>
          </a:p>
        </p:txBody>
      </p:sp>
    </p:spTree>
    <p:extLst>
      <p:ext uri="{BB962C8B-B14F-4D97-AF65-F5344CB8AC3E}">
        <p14:creationId xmlns:p14="http://schemas.microsoft.com/office/powerpoint/2010/main" val="410100349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Agenda" type="tx">
  <p:cSld name="2_Agenda">
    <p:bg>
      <p:bgPr>
        <a:solidFill>
          <a:srgbClr val="FFFFFF"/>
        </a:solidFill>
        <a:effectLst/>
      </p:bgPr>
    </p:bg>
    <p:spTree>
      <p:nvGrpSpPr>
        <p:cNvPr id="1" name="Shape 33"/>
        <p:cNvGrpSpPr/>
        <p:nvPr/>
      </p:nvGrpSpPr>
      <p:grpSpPr>
        <a:xfrm>
          <a:off x="0" y="0"/>
          <a:ext cx="0" cy="0"/>
          <a:chOff x="0" y="0"/>
          <a:chExt cx="0" cy="0"/>
        </a:xfrm>
      </p:grpSpPr>
      <p:sp>
        <p:nvSpPr>
          <p:cNvPr id="34" name="Google Shape;34;p106"/>
          <p:cNvSpPr/>
          <p:nvPr/>
        </p:nvSpPr>
        <p:spPr>
          <a:xfrm>
            <a:off x="0" y="13080999"/>
            <a:ext cx="24384000" cy="719493"/>
          </a:xfrm>
          <a:prstGeom prst="rect">
            <a:avLst/>
          </a:prstGeom>
          <a:gradFill>
            <a:gsLst>
              <a:gs pos="0">
                <a:srgbClr val="377EEC"/>
              </a:gs>
              <a:gs pos="100000">
                <a:srgbClr val="8034E2"/>
              </a:gs>
            </a:gsLst>
            <a:path path="circle">
              <a:fillToRect r="100000" b="100000"/>
            </a:path>
            <a:tileRect l="-100000" t="-10000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 name="Google Shape;35;p106"/>
          <p:cNvSpPr txBox="1">
            <a:spLocks noGrp="1"/>
          </p:cNvSpPr>
          <p:nvPr>
            <p:ph type="title"/>
          </p:nvPr>
        </p:nvSpPr>
        <p:spPr>
          <a:xfrm>
            <a:off x="163285" y="163285"/>
            <a:ext cx="21971000" cy="2380754"/>
          </a:xfrm>
          <a:prstGeom prst="rect">
            <a:avLst/>
          </a:prstGeom>
          <a:noFill/>
          <a:ln>
            <a:noFill/>
          </a:ln>
        </p:spPr>
        <p:txBody>
          <a:bodyPr spcFirstLastPara="1" wrap="square" lIns="50800" tIns="50800" rIns="50800" bIns="50800" anchor="t" anchorCtr="0">
            <a:noAutofit/>
          </a:bodyPr>
          <a:lstStyle>
            <a:lvl1pPr lvl="0" algn="l">
              <a:lnSpc>
                <a:spcPct val="80000"/>
              </a:lnSpc>
              <a:spcBef>
                <a:spcPts val="0"/>
              </a:spcBef>
              <a:spcAft>
                <a:spcPts val="0"/>
              </a:spcAft>
              <a:buSzPts val="8500"/>
              <a:buNone/>
              <a:defRPr sz="6500" b="0">
                <a:latin typeface="Arial"/>
                <a:ea typeface="Arial"/>
                <a:cs typeface="Arial"/>
                <a:sym typeface="Arial"/>
              </a:defRPr>
            </a:lvl1pPr>
            <a:lvl2pPr lvl="1" algn="l">
              <a:lnSpc>
                <a:spcPct val="80000"/>
              </a:lnSpc>
              <a:spcBef>
                <a:spcPts val="0"/>
              </a:spcBef>
              <a:spcAft>
                <a:spcPts val="0"/>
              </a:spcAft>
              <a:buSzPts val="8500"/>
              <a:buNone/>
              <a:defRPr/>
            </a:lvl2pPr>
            <a:lvl3pPr lvl="2" algn="l">
              <a:lnSpc>
                <a:spcPct val="80000"/>
              </a:lnSpc>
              <a:spcBef>
                <a:spcPts val="0"/>
              </a:spcBef>
              <a:spcAft>
                <a:spcPts val="0"/>
              </a:spcAft>
              <a:buSzPts val="8500"/>
              <a:buNone/>
              <a:defRPr/>
            </a:lvl3pPr>
            <a:lvl4pPr lvl="3" algn="l">
              <a:lnSpc>
                <a:spcPct val="80000"/>
              </a:lnSpc>
              <a:spcBef>
                <a:spcPts val="0"/>
              </a:spcBef>
              <a:spcAft>
                <a:spcPts val="0"/>
              </a:spcAft>
              <a:buSzPts val="8500"/>
              <a:buNone/>
              <a:defRPr/>
            </a:lvl4pPr>
            <a:lvl5pPr lvl="4" algn="l">
              <a:lnSpc>
                <a:spcPct val="80000"/>
              </a:lnSpc>
              <a:spcBef>
                <a:spcPts val="0"/>
              </a:spcBef>
              <a:spcAft>
                <a:spcPts val="0"/>
              </a:spcAft>
              <a:buSzPts val="8500"/>
              <a:buNone/>
              <a:defRPr/>
            </a:lvl5pPr>
            <a:lvl6pPr lvl="5" algn="l">
              <a:lnSpc>
                <a:spcPct val="80000"/>
              </a:lnSpc>
              <a:spcBef>
                <a:spcPts val="0"/>
              </a:spcBef>
              <a:spcAft>
                <a:spcPts val="0"/>
              </a:spcAft>
              <a:buSzPts val="8500"/>
              <a:buNone/>
              <a:defRPr/>
            </a:lvl6pPr>
            <a:lvl7pPr lvl="6" algn="l">
              <a:lnSpc>
                <a:spcPct val="80000"/>
              </a:lnSpc>
              <a:spcBef>
                <a:spcPts val="0"/>
              </a:spcBef>
              <a:spcAft>
                <a:spcPts val="0"/>
              </a:spcAft>
              <a:buSzPts val="8500"/>
              <a:buNone/>
              <a:defRPr/>
            </a:lvl7pPr>
            <a:lvl8pPr lvl="7" algn="l">
              <a:lnSpc>
                <a:spcPct val="80000"/>
              </a:lnSpc>
              <a:spcBef>
                <a:spcPts val="0"/>
              </a:spcBef>
              <a:spcAft>
                <a:spcPts val="0"/>
              </a:spcAft>
              <a:buSzPts val="8500"/>
              <a:buNone/>
              <a:defRPr/>
            </a:lvl8pPr>
            <a:lvl9pPr lvl="8" algn="l">
              <a:lnSpc>
                <a:spcPct val="80000"/>
              </a:lnSpc>
              <a:spcBef>
                <a:spcPts val="0"/>
              </a:spcBef>
              <a:spcAft>
                <a:spcPts val="0"/>
              </a:spcAft>
              <a:buSzPts val="8500"/>
              <a:buNone/>
              <a:defRPr/>
            </a:lvl9pPr>
          </a:lstStyle>
          <a:p>
            <a:endParaRPr/>
          </a:p>
        </p:txBody>
      </p:sp>
      <p:sp>
        <p:nvSpPr>
          <p:cNvPr id="36" name="Google Shape;36;p106"/>
          <p:cNvSpPr txBox="1">
            <a:spLocks noGrp="1"/>
          </p:cNvSpPr>
          <p:nvPr>
            <p:ph type="body" idx="1"/>
          </p:nvPr>
        </p:nvSpPr>
        <p:spPr>
          <a:xfrm>
            <a:off x="1155700" y="2514600"/>
            <a:ext cx="21971000" cy="934779"/>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SzPts val="5500"/>
              <a:buNone/>
              <a:defRPr sz="5500">
                <a:latin typeface="Arial"/>
                <a:ea typeface="Arial"/>
                <a:cs typeface="Arial"/>
                <a:sym typeface="Arial"/>
              </a:defRPr>
            </a:lvl1pPr>
            <a:lvl2pPr marL="914400" lvl="1" indent="-603504" algn="l">
              <a:lnSpc>
                <a:spcPct val="90000"/>
              </a:lnSpc>
              <a:spcBef>
                <a:spcPts val="4500"/>
              </a:spcBef>
              <a:spcAft>
                <a:spcPts val="0"/>
              </a:spcAft>
              <a:buSzPts val="5904"/>
              <a:buChar char="•"/>
              <a:defRPr/>
            </a:lvl2pPr>
            <a:lvl3pPr marL="1371600" lvl="2" indent="-603504" algn="l">
              <a:lnSpc>
                <a:spcPct val="90000"/>
              </a:lnSpc>
              <a:spcBef>
                <a:spcPts val="4500"/>
              </a:spcBef>
              <a:spcAft>
                <a:spcPts val="0"/>
              </a:spcAft>
              <a:buSzPts val="5904"/>
              <a:buChar char="•"/>
              <a:defRPr/>
            </a:lvl3pPr>
            <a:lvl4pPr marL="1828800" lvl="3" indent="-603504" algn="l">
              <a:lnSpc>
                <a:spcPct val="90000"/>
              </a:lnSpc>
              <a:spcBef>
                <a:spcPts val="4500"/>
              </a:spcBef>
              <a:spcAft>
                <a:spcPts val="0"/>
              </a:spcAft>
              <a:buSzPts val="5904"/>
              <a:buChar char="•"/>
              <a:defRPr/>
            </a:lvl4pPr>
            <a:lvl5pPr marL="2286000" lvl="4" indent="-603504" algn="l">
              <a:lnSpc>
                <a:spcPct val="90000"/>
              </a:lnSpc>
              <a:spcBef>
                <a:spcPts val="4500"/>
              </a:spcBef>
              <a:spcAft>
                <a:spcPts val="0"/>
              </a:spcAft>
              <a:buSzPts val="5904"/>
              <a:buChar char="•"/>
              <a:defRPr/>
            </a:lvl5pPr>
            <a:lvl6pPr marL="2743200" lvl="5" indent="-603504" algn="l">
              <a:lnSpc>
                <a:spcPct val="90000"/>
              </a:lnSpc>
              <a:spcBef>
                <a:spcPts val="4500"/>
              </a:spcBef>
              <a:spcAft>
                <a:spcPts val="0"/>
              </a:spcAft>
              <a:buSzPts val="5904"/>
              <a:buChar char="•"/>
              <a:defRPr/>
            </a:lvl6pPr>
            <a:lvl7pPr marL="3200400" lvl="6" indent="-603504" algn="l">
              <a:lnSpc>
                <a:spcPct val="90000"/>
              </a:lnSpc>
              <a:spcBef>
                <a:spcPts val="4500"/>
              </a:spcBef>
              <a:spcAft>
                <a:spcPts val="0"/>
              </a:spcAft>
              <a:buSzPts val="5904"/>
              <a:buChar char="•"/>
              <a:defRPr/>
            </a:lvl7pPr>
            <a:lvl8pPr marL="3657600" lvl="7" indent="-603504" algn="l">
              <a:lnSpc>
                <a:spcPct val="90000"/>
              </a:lnSpc>
              <a:spcBef>
                <a:spcPts val="4500"/>
              </a:spcBef>
              <a:spcAft>
                <a:spcPts val="0"/>
              </a:spcAft>
              <a:buSzPts val="5904"/>
              <a:buChar char="•"/>
              <a:defRPr/>
            </a:lvl8pPr>
            <a:lvl9pPr marL="4114800" lvl="8" indent="-603503" algn="l">
              <a:lnSpc>
                <a:spcPct val="90000"/>
              </a:lnSpc>
              <a:spcBef>
                <a:spcPts val="4500"/>
              </a:spcBef>
              <a:spcAft>
                <a:spcPts val="0"/>
              </a:spcAft>
              <a:buSzPts val="5904"/>
              <a:buChar char="•"/>
              <a:defRPr/>
            </a:lvl9pPr>
          </a:lstStyle>
          <a:p>
            <a:endParaRPr/>
          </a:p>
        </p:txBody>
      </p:sp>
      <p:sp>
        <p:nvSpPr>
          <p:cNvPr id="37" name="Google Shape;37;p106"/>
          <p:cNvSpPr txBox="1">
            <a:spLocks noGrp="1"/>
          </p:cNvSpPr>
          <p:nvPr>
            <p:ph type="body" idx="2"/>
          </p:nvPr>
        </p:nvSpPr>
        <p:spPr>
          <a:xfrm>
            <a:off x="1206500" y="4248504"/>
            <a:ext cx="21971000" cy="7275433"/>
          </a:xfrm>
          <a:prstGeom prst="rect">
            <a:avLst/>
          </a:prstGeom>
          <a:noFill/>
          <a:ln>
            <a:noFill/>
          </a:ln>
        </p:spPr>
        <p:txBody>
          <a:bodyPr spcFirstLastPara="1" wrap="square" lIns="50800" tIns="50800" rIns="50800" bIns="50800" anchor="t" anchorCtr="0">
            <a:normAutofit/>
          </a:bodyPr>
          <a:lstStyle>
            <a:lvl1pPr marL="457200" lvl="0" indent="-514350" algn="l">
              <a:lnSpc>
                <a:spcPct val="100000"/>
              </a:lnSpc>
              <a:spcBef>
                <a:spcPts val="1800"/>
              </a:spcBef>
              <a:spcAft>
                <a:spcPts val="0"/>
              </a:spcAft>
              <a:buSzPts val="4500"/>
              <a:buAutoNum type="romanUcPeriod"/>
              <a:defRPr sz="4500">
                <a:latin typeface="Arial"/>
                <a:ea typeface="Arial"/>
                <a:cs typeface="Arial"/>
                <a:sym typeface="Arial"/>
              </a:defRPr>
            </a:lvl1pPr>
            <a:lvl2pPr marL="914400" lvl="1" indent="-514350" algn="l">
              <a:lnSpc>
                <a:spcPct val="100000"/>
              </a:lnSpc>
              <a:spcBef>
                <a:spcPts val="1800"/>
              </a:spcBef>
              <a:spcAft>
                <a:spcPts val="0"/>
              </a:spcAft>
              <a:buSzPts val="4500"/>
              <a:buAutoNum type="romanUcPeriod"/>
              <a:defRPr sz="4500">
                <a:latin typeface="Arial"/>
                <a:ea typeface="Arial"/>
                <a:cs typeface="Arial"/>
                <a:sym typeface="Arial"/>
              </a:defRPr>
            </a:lvl2pPr>
            <a:lvl3pPr marL="1371600" lvl="2" indent="-514350" algn="l">
              <a:lnSpc>
                <a:spcPct val="100000"/>
              </a:lnSpc>
              <a:spcBef>
                <a:spcPts val="1800"/>
              </a:spcBef>
              <a:spcAft>
                <a:spcPts val="0"/>
              </a:spcAft>
              <a:buSzPts val="4500"/>
              <a:buAutoNum type="romanUcPeriod"/>
              <a:defRPr sz="4500">
                <a:latin typeface="Arial"/>
                <a:ea typeface="Arial"/>
                <a:cs typeface="Arial"/>
                <a:sym typeface="Arial"/>
              </a:defRPr>
            </a:lvl3pPr>
            <a:lvl4pPr marL="1828800" lvl="3" indent="-514350" algn="l">
              <a:lnSpc>
                <a:spcPct val="100000"/>
              </a:lnSpc>
              <a:spcBef>
                <a:spcPts val="1800"/>
              </a:spcBef>
              <a:spcAft>
                <a:spcPts val="0"/>
              </a:spcAft>
              <a:buSzPts val="4500"/>
              <a:buAutoNum type="romanUcPeriod"/>
              <a:defRPr sz="4500">
                <a:latin typeface="Arial"/>
                <a:ea typeface="Arial"/>
                <a:cs typeface="Arial"/>
                <a:sym typeface="Arial"/>
              </a:defRPr>
            </a:lvl4pPr>
            <a:lvl5pPr marL="2286000" lvl="4" indent="-514350" algn="l">
              <a:lnSpc>
                <a:spcPct val="100000"/>
              </a:lnSpc>
              <a:spcBef>
                <a:spcPts val="1800"/>
              </a:spcBef>
              <a:spcAft>
                <a:spcPts val="0"/>
              </a:spcAft>
              <a:buSzPts val="4500"/>
              <a:buAutoNum type="romanUcPeriod"/>
              <a:defRPr sz="4500">
                <a:latin typeface="Arial"/>
                <a:ea typeface="Arial"/>
                <a:cs typeface="Arial"/>
                <a:sym typeface="Arial"/>
              </a:defRPr>
            </a:lvl5pPr>
            <a:lvl6pPr marL="2743200" lvl="5" indent="-603504" algn="l">
              <a:lnSpc>
                <a:spcPct val="90000"/>
              </a:lnSpc>
              <a:spcBef>
                <a:spcPts val="4500"/>
              </a:spcBef>
              <a:spcAft>
                <a:spcPts val="0"/>
              </a:spcAft>
              <a:buSzPts val="5904"/>
              <a:buChar char="•"/>
              <a:defRPr/>
            </a:lvl6pPr>
            <a:lvl7pPr marL="3200400" lvl="6" indent="-603504" algn="l">
              <a:lnSpc>
                <a:spcPct val="90000"/>
              </a:lnSpc>
              <a:spcBef>
                <a:spcPts val="4500"/>
              </a:spcBef>
              <a:spcAft>
                <a:spcPts val="0"/>
              </a:spcAft>
              <a:buSzPts val="5904"/>
              <a:buChar char="•"/>
              <a:defRPr/>
            </a:lvl7pPr>
            <a:lvl8pPr marL="3657600" lvl="7" indent="-603504" algn="l">
              <a:lnSpc>
                <a:spcPct val="90000"/>
              </a:lnSpc>
              <a:spcBef>
                <a:spcPts val="4500"/>
              </a:spcBef>
              <a:spcAft>
                <a:spcPts val="0"/>
              </a:spcAft>
              <a:buSzPts val="5904"/>
              <a:buChar char="•"/>
              <a:defRPr/>
            </a:lvl8pPr>
            <a:lvl9pPr marL="4114800" lvl="8" indent="-603503" algn="l">
              <a:lnSpc>
                <a:spcPct val="90000"/>
              </a:lnSpc>
              <a:spcBef>
                <a:spcPts val="4500"/>
              </a:spcBef>
              <a:spcAft>
                <a:spcPts val="0"/>
              </a:spcAft>
              <a:buSzPts val="5904"/>
              <a:buChar char="•"/>
              <a:defRPr/>
            </a:lvl9pPr>
          </a:lstStyle>
          <a:p>
            <a:endParaRPr/>
          </a:p>
        </p:txBody>
      </p:sp>
      <p:grpSp>
        <p:nvGrpSpPr>
          <p:cNvPr id="38" name="Google Shape;38;p106"/>
          <p:cNvGrpSpPr/>
          <p:nvPr/>
        </p:nvGrpSpPr>
        <p:grpSpPr>
          <a:xfrm>
            <a:off x="486102" y="13201536"/>
            <a:ext cx="3359075" cy="468789"/>
            <a:chOff x="0" y="0"/>
            <a:chExt cx="4291788" cy="598955"/>
          </a:xfrm>
        </p:grpSpPr>
        <p:pic>
          <p:nvPicPr>
            <p:cNvPr id="39" name="Google Shape;39;p106" descr="Image"/>
            <p:cNvPicPr preferRelativeResize="0"/>
            <p:nvPr/>
          </p:nvPicPr>
          <p:blipFill rotWithShape="1">
            <a:blip r:embed="rId2">
              <a:alphaModFix/>
            </a:blip>
            <a:srcRect/>
            <a:stretch/>
          </p:blipFill>
          <p:spPr>
            <a:xfrm>
              <a:off x="0" y="0"/>
              <a:ext cx="598955" cy="598955"/>
            </a:xfrm>
            <a:prstGeom prst="rect">
              <a:avLst/>
            </a:prstGeom>
            <a:noFill/>
            <a:ln>
              <a:noFill/>
            </a:ln>
          </p:spPr>
        </p:pic>
        <p:pic>
          <p:nvPicPr>
            <p:cNvPr id="40" name="Google Shape;40;p106" descr="Image"/>
            <p:cNvPicPr preferRelativeResize="0"/>
            <p:nvPr/>
          </p:nvPicPr>
          <p:blipFill rotWithShape="1">
            <a:blip r:embed="rId3">
              <a:alphaModFix/>
            </a:blip>
            <a:srcRect/>
            <a:stretch/>
          </p:blipFill>
          <p:spPr>
            <a:xfrm>
              <a:off x="819300" y="161129"/>
              <a:ext cx="3472488" cy="356073"/>
            </a:xfrm>
            <a:prstGeom prst="rect">
              <a:avLst/>
            </a:prstGeom>
            <a:noFill/>
            <a:ln>
              <a:noFill/>
            </a:ln>
          </p:spPr>
        </p:pic>
      </p:grpSp>
      <p:sp>
        <p:nvSpPr>
          <p:cNvPr id="41" name="Google Shape;41;p106"/>
          <p:cNvSpPr txBox="1">
            <a:spLocks noGrp="1"/>
          </p:cNvSpPr>
          <p:nvPr>
            <p:ph type="sldNum" idx="12"/>
          </p:nvPr>
        </p:nvSpPr>
        <p:spPr>
          <a:xfrm>
            <a:off x="11993391" y="13248454"/>
            <a:ext cx="384721" cy="379591"/>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SzPts val="1800"/>
              <a:buNone/>
              <a:defRPr sz="1800" b="0" i="0" u="none" strike="noStrike" cap="none">
                <a:solidFill>
                  <a:schemeClr val="lt1"/>
                </a:solidFill>
                <a:latin typeface="Helvetica Neue"/>
                <a:ea typeface="Helvetica Neue"/>
                <a:cs typeface="Helvetica Neue"/>
                <a:sym typeface="Helvetica Neue"/>
              </a:defRPr>
            </a:lvl1pPr>
            <a:lvl2pPr marL="0" lvl="1" indent="0" algn="ctr">
              <a:lnSpc>
                <a:spcPct val="100000"/>
              </a:lnSpc>
              <a:spcBef>
                <a:spcPts val="0"/>
              </a:spcBef>
              <a:spcAft>
                <a:spcPts val="0"/>
              </a:spcAft>
              <a:buSzPts val="1800"/>
              <a:buNone/>
              <a:defRPr sz="1800" b="0" i="0" u="none" strike="noStrike" cap="none">
                <a:solidFill>
                  <a:schemeClr val="lt1"/>
                </a:solidFill>
                <a:latin typeface="Helvetica Neue"/>
                <a:ea typeface="Helvetica Neue"/>
                <a:cs typeface="Helvetica Neue"/>
                <a:sym typeface="Helvetica Neue"/>
              </a:defRPr>
            </a:lvl2pPr>
            <a:lvl3pPr marL="0" lvl="2" indent="0" algn="ctr">
              <a:lnSpc>
                <a:spcPct val="100000"/>
              </a:lnSpc>
              <a:spcBef>
                <a:spcPts val="0"/>
              </a:spcBef>
              <a:spcAft>
                <a:spcPts val="0"/>
              </a:spcAft>
              <a:buSzPts val="1800"/>
              <a:buNone/>
              <a:defRPr sz="1800" b="0" i="0" u="none" strike="noStrike" cap="none">
                <a:solidFill>
                  <a:schemeClr val="lt1"/>
                </a:solidFill>
                <a:latin typeface="Helvetica Neue"/>
                <a:ea typeface="Helvetica Neue"/>
                <a:cs typeface="Helvetica Neue"/>
                <a:sym typeface="Helvetica Neue"/>
              </a:defRPr>
            </a:lvl3pPr>
            <a:lvl4pPr marL="0" lvl="3" indent="0" algn="ctr">
              <a:lnSpc>
                <a:spcPct val="100000"/>
              </a:lnSpc>
              <a:spcBef>
                <a:spcPts val="0"/>
              </a:spcBef>
              <a:spcAft>
                <a:spcPts val="0"/>
              </a:spcAft>
              <a:buSzPts val="1800"/>
              <a:buNone/>
              <a:defRPr sz="1800" b="0" i="0" u="none" strike="noStrike" cap="none">
                <a:solidFill>
                  <a:schemeClr val="lt1"/>
                </a:solidFill>
                <a:latin typeface="Helvetica Neue"/>
                <a:ea typeface="Helvetica Neue"/>
                <a:cs typeface="Helvetica Neue"/>
                <a:sym typeface="Helvetica Neue"/>
              </a:defRPr>
            </a:lvl4pPr>
            <a:lvl5pPr marL="0" lvl="4" indent="0" algn="ctr">
              <a:lnSpc>
                <a:spcPct val="100000"/>
              </a:lnSpc>
              <a:spcBef>
                <a:spcPts val="0"/>
              </a:spcBef>
              <a:spcAft>
                <a:spcPts val="0"/>
              </a:spcAft>
              <a:buSzPts val="1800"/>
              <a:buNone/>
              <a:defRPr sz="1800" b="0" i="0" u="none" strike="noStrike" cap="none">
                <a:solidFill>
                  <a:schemeClr val="lt1"/>
                </a:solidFill>
                <a:latin typeface="Helvetica Neue"/>
                <a:ea typeface="Helvetica Neue"/>
                <a:cs typeface="Helvetica Neue"/>
                <a:sym typeface="Helvetica Neue"/>
              </a:defRPr>
            </a:lvl5pPr>
            <a:lvl6pPr marL="0" lvl="5" indent="0" algn="ctr">
              <a:lnSpc>
                <a:spcPct val="100000"/>
              </a:lnSpc>
              <a:spcBef>
                <a:spcPts val="0"/>
              </a:spcBef>
              <a:spcAft>
                <a:spcPts val="0"/>
              </a:spcAft>
              <a:buSzPts val="1800"/>
              <a:buNone/>
              <a:defRPr sz="1800" b="0" i="0" u="none" strike="noStrike" cap="none">
                <a:solidFill>
                  <a:schemeClr val="lt1"/>
                </a:solidFill>
                <a:latin typeface="Helvetica Neue"/>
                <a:ea typeface="Helvetica Neue"/>
                <a:cs typeface="Helvetica Neue"/>
                <a:sym typeface="Helvetica Neue"/>
              </a:defRPr>
            </a:lvl6pPr>
            <a:lvl7pPr marL="0" lvl="6" indent="0" algn="ctr">
              <a:lnSpc>
                <a:spcPct val="100000"/>
              </a:lnSpc>
              <a:spcBef>
                <a:spcPts val="0"/>
              </a:spcBef>
              <a:spcAft>
                <a:spcPts val="0"/>
              </a:spcAft>
              <a:buSzPts val="1800"/>
              <a:buNone/>
              <a:defRPr sz="1800" b="0" i="0" u="none" strike="noStrike" cap="none">
                <a:solidFill>
                  <a:schemeClr val="lt1"/>
                </a:solidFill>
                <a:latin typeface="Helvetica Neue"/>
                <a:ea typeface="Helvetica Neue"/>
                <a:cs typeface="Helvetica Neue"/>
                <a:sym typeface="Helvetica Neue"/>
              </a:defRPr>
            </a:lvl7pPr>
            <a:lvl8pPr marL="0" lvl="7" indent="0" algn="ctr">
              <a:lnSpc>
                <a:spcPct val="100000"/>
              </a:lnSpc>
              <a:spcBef>
                <a:spcPts val="0"/>
              </a:spcBef>
              <a:spcAft>
                <a:spcPts val="0"/>
              </a:spcAft>
              <a:buSzPts val="1800"/>
              <a:buNone/>
              <a:defRPr sz="1800" b="0" i="0" u="none" strike="noStrike" cap="none">
                <a:solidFill>
                  <a:schemeClr val="lt1"/>
                </a:solidFill>
                <a:latin typeface="Helvetica Neue"/>
                <a:ea typeface="Helvetica Neue"/>
                <a:cs typeface="Helvetica Neue"/>
                <a:sym typeface="Helvetica Neue"/>
              </a:defRPr>
            </a:lvl8pPr>
            <a:lvl9pPr marL="0" lvl="8" indent="0" algn="ctr">
              <a:lnSpc>
                <a:spcPct val="100000"/>
              </a:lnSpc>
              <a:spcBef>
                <a:spcPts val="0"/>
              </a:spcBef>
              <a:spcAft>
                <a:spcPts val="0"/>
              </a:spcAft>
              <a:buSzPts val="1800"/>
              <a:buNone/>
              <a:defRPr sz="1800" b="0" i="0" u="none" strike="noStrike" cap="none">
                <a:solidFill>
                  <a:schemeClr val="lt1"/>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464001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0-70">
  <p:cSld name="30-70">
    <p:bg>
      <p:bgPr>
        <a:solidFill>
          <a:srgbClr val="FFFFFF"/>
        </a:solidFill>
        <a:effectLst/>
      </p:bgPr>
    </p:bg>
    <p:spTree>
      <p:nvGrpSpPr>
        <p:cNvPr id="1" name="Shape 16"/>
        <p:cNvGrpSpPr/>
        <p:nvPr/>
      </p:nvGrpSpPr>
      <p:grpSpPr>
        <a:xfrm>
          <a:off x="0" y="0"/>
          <a:ext cx="0" cy="0"/>
          <a:chOff x="0" y="0"/>
          <a:chExt cx="0" cy="0"/>
        </a:xfrm>
      </p:grpSpPr>
      <p:sp>
        <p:nvSpPr>
          <p:cNvPr id="17" name="Google Shape;17;p11"/>
          <p:cNvSpPr/>
          <p:nvPr/>
        </p:nvSpPr>
        <p:spPr>
          <a:xfrm>
            <a:off x="-214195" y="-1"/>
            <a:ext cx="7965944" cy="13716002"/>
          </a:xfrm>
          <a:prstGeom prst="rect">
            <a:avLst/>
          </a:prstGeom>
          <a:gradFill>
            <a:gsLst>
              <a:gs pos="0">
                <a:srgbClr val="275AAA"/>
              </a:gs>
              <a:gs pos="100000">
                <a:srgbClr val="8034E2"/>
              </a:gs>
            </a:gsLst>
            <a:path path="circle">
              <a:fillToRect r="100000" b="100000"/>
            </a:path>
            <a:tileRect l="-100000" t="-10000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pic>
        <p:nvPicPr>
          <p:cNvPr id="18" name="Google Shape;18;p11" descr="Image"/>
          <p:cNvPicPr preferRelativeResize="0"/>
          <p:nvPr/>
        </p:nvPicPr>
        <p:blipFill rotWithShape="1">
          <a:blip r:embed="rId2">
            <a:alphaModFix amt="36934"/>
          </a:blip>
          <a:srcRect t="13016" b="13014"/>
          <a:stretch/>
        </p:blipFill>
        <p:spPr>
          <a:xfrm>
            <a:off x="45563" y="2"/>
            <a:ext cx="2580976" cy="13715998"/>
          </a:xfrm>
          <a:prstGeom prst="rect">
            <a:avLst/>
          </a:prstGeom>
          <a:noFill/>
          <a:ln>
            <a:noFill/>
          </a:ln>
        </p:spPr>
      </p:pic>
      <p:sp>
        <p:nvSpPr>
          <p:cNvPr id="19" name="Google Shape;19;p11"/>
          <p:cNvSpPr txBox="1"/>
          <p:nvPr/>
        </p:nvSpPr>
        <p:spPr>
          <a:xfrm>
            <a:off x="642913" y="12504504"/>
            <a:ext cx="10971300" cy="691200"/>
          </a:xfrm>
          <a:prstGeom prst="rect">
            <a:avLst/>
          </a:prstGeom>
          <a:noFill/>
          <a:ln>
            <a:noFill/>
          </a:ln>
        </p:spPr>
        <p:txBody>
          <a:bodyPr spcFirstLastPara="1" wrap="square" lIns="18350" tIns="18350" rIns="18350" bIns="18350" anchor="t" anchorCtr="0">
            <a:spAutoFit/>
          </a:bodyPr>
          <a:lstStyle/>
          <a:p>
            <a:pPr marL="0" marR="0" lvl="0" indent="0" algn="l" rtl="0">
              <a:lnSpc>
                <a:spcPct val="110000"/>
              </a:lnSpc>
              <a:spcBef>
                <a:spcPts val="0"/>
              </a:spcBef>
              <a:spcAft>
                <a:spcPts val="0"/>
              </a:spcAft>
              <a:buClr>
                <a:srgbClr val="FFFFFF"/>
              </a:buClr>
              <a:buSzPts val="2500"/>
              <a:buFont typeface="Arial"/>
              <a:buNone/>
            </a:pPr>
            <a:r>
              <a:rPr lang="en-US" sz="2500" b="0" i="0" u="none" strike="noStrike" cap="none" dirty="0" err="1">
                <a:solidFill>
                  <a:srgbClr val="FFFFFF"/>
                </a:solidFill>
                <a:latin typeface="Arial"/>
                <a:ea typeface="Arial"/>
                <a:cs typeface="Arial"/>
                <a:sym typeface="Arial"/>
              </a:rPr>
              <a:t>hedera.com</a:t>
            </a:r>
            <a:endParaRPr sz="1400" b="0" i="0" u="none" strike="noStrike" cap="none" dirty="0">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FFFFFF"/>
              </a:buClr>
              <a:buSzPts val="1500"/>
              <a:buFont typeface="Arial"/>
              <a:buNone/>
            </a:pPr>
            <a:r>
              <a:rPr lang="en-US" sz="1500" b="0" i="0" u="none" strike="noStrike" cap="none" dirty="0">
                <a:solidFill>
                  <a:srgbClr val="FFFFFF"/>
                </a:solidFill>
                <a:latin typeface="Arial"/>
                <a:ea typeface="Arial"/>
                <a:cs typeface="Arial"/>
                <a:sym typeface="Arial"/>
              </a:rPr>
              <a:t>©2018-2022 Hedera Hashgraph, LLC. All rights reserved.</a:t>
            </a:r>
            <a:endParaRPr sz="1400" b="0" i="0" u="none" strike="noStrike" cap="none" dirty="0">
              <a:solidFill>
                <a:srgbClr val="000000"/>
              </a:solidFill>
              <a:latin typeface="Arial"/>
              <a:ea typeface="Arial"/>
              <a:cs typeface="Arial"/>
              <a:sym typeface="Arial"/>
            </a:endParaRPr>
          </a:p>
        </p:txBody>
      </p:sp>
      <p:pic>
        <p:nvPicPr>
          <p:cNvPr id="20" name="Google Shape;20;p11" descr="Image"/>
          <p:cNvPicPr preferRelativeResize="0"/>
          <p:nvPr/>
        </p:nvPicPr>
        <p:blipFill rotWithShape="1">
          <a:blip r:embed="rId3">
            <a:alphaModFix amt="51128"/>
          </a:blip>
          <a:srcRect/>
          <a:stretch/>
        </p:blipFill>
        <p:spPr>
          <a:xfrm>
            <a:off x="23347164" y="234621"/>
            <a:ext cx="823671" cy="823672"/>
          </a:xfrm>
          <a:prstGeom prst="rect">
            <a:avLst/>
          </a:prstGeom>
          <a:noFill/>
          <a:ln>
            <a:noFill/>
          </a:ln>
        </p:spPr>
      </p:pic>
      <p:sp>
        <p:nvSpPr>
          <p:cNvPr id="21" name="Google Shape;21;p11"/>
          <p:cNvSpPr txBox="1">
            <a:spLocks noGrp="1"/>
          </p:cNvSpPr>
          <p:nvPr>
            <p:ph type="sldNum" idx="12"/>
          </p:nvPr>
        </p:nvSpPr>
        <p:spPr>
          <a:xfrm>
            <a:off x="11955221" y="13081000"/>
            <a:ext cx="460858" cy="40894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423288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ogo" type="title">
  <p:cSld name="Logo">
    <p:bg>
      <p:bgPr>
        <a:solidFill>
          <a:srgbClr val="00050C"/>
        </a:solidFill>
        <a:effectLst/>
      </p:bgPr>
    </p:bg>
    <p:spTree>
      <p:nvGrpSpPr>
        <p:cNvPr id="1" name="Shape 9"/>
        <p:cNvGrpSpPr/>
        <p:nvPr/>
      </p:nvGrpSpPr>
      <p:grpSpPr>
        <a:xfrm>
          <a:off x="0" y="0"/>
          <a:ext cx="0" cy="0"/>
          <a:chOff x="0" y="0"/>
          <a:chExt cx="0" cy="0"/>
        </a:xfrm>
      </p:grpSpPr>
      <p:pic>
        <p:nvPicPr>
          <p:cNvPr id="10" name="Google Shape;10;p2" descr="Asset 19.png"/>
          <p:cNvPicPr preferRelativeResize="0"/>
          <p:nvPr/>
        </p:nvPicPr>
        <p:blipFill rotWithShape="1">
          <a:blip r:embed="rId2">
            <a:alphaModFix amt="78952"/>
          </a:blip>
          <a:srcRect l="5352" t="16485" r="5352" b="16485"/>
          <a:stretch/>
        </p:blipFill>
        <p:spPr>
          <a:xfrm rot="-439164">
            <a:off x="-877221" y="-1572829"/>
            <a:ext cx="26143617" cy="16890777"/>
          </a:xfrm>
          <a:custGeom>
            <a:avLst/>
            <a:gdLst/>
            <a:ahLst/>
            <a:cxnLst/>
            <a:rect l="l" t="t" r="r" b="b"/>
            <a:pathLst>
              <a:path w="21600" h="21600" extrusionOk="0">
                <a:moveTo>
                  <a:pt x="1460" y="0"/>
                </a:moveTo>
                <a:lnTo>
                  <a:pt x="0" y="17596"/>
                </a:lnTo>
                <a:lnTo>
                  <a:pt x="20140" y="21600"/>
                </a:lnTo>
                <a:lnTo>
                  <a:pt x="21600" y="4004"/>
                </a:lnTo>
                <a:lnTo>
                  <a:pt x="1460" y="0"/>
                </a:lnTo>
                <a:close/>
              </a:path>
            </a:pathLst>
          </a:custGeom>
          <a:noFill/>
          <a:ln>
            <a:noFill/>
          </a:ln>
        </p:spPr>
      </p:pic>
      <p:sp>
        <p:nvSpPr>
          <p:cNvPr id="11" name="Google Shape;11;p2"/>
          <p:cNvSpPr txBox="1"/>
          <p:nvPr/>
        </p:nvSpPr>
        <p:spPr>
          <a:xfrm>
            <a:off x="668313" y="12631504"/>
            <a:ext cx="10971300" cy="529500"/>
          </a:xfrm>
          <a:prstGeom prst="rect">
            <a:avLst/>
          </a:prstGeom>
          <a:noFill/>
          <a:ln>
            <a:noFill/>
          </a:ln>
        </p:spPr>
        <p:txBody>
          <a:bodyPr spcFirstLastPara="1" wrap="square" lIns="18350" tIns="18350" rIns="18350" bIns="18350" anchor="t" anchorCtr="0">
            <a:spAutoFit/>
          </a:bodyPr>
          <a:lstStyle/>
          <a:p>
            <a:pPr marL="0" marR="0" lvl="0" indent="0" algn="l" rtl="0">
              <a:lnSpc>
                <a:spcPct val="110000"/>
              </a:lnSpc>
              <a:spcBef>
                <a:spcPts val="0"/>
              </a:spcBef>
              <a:spcAft>
                <a:spcPts val="0"/>
              </a:spcAft>
              <a:buClr>
                <a:srgbClr val="FFFFFF"/>
              </a:buClr>
              <a:buSzPts val="2000"/>
              <a:buFont typeface="Arial"/>
              <a:buNone/>
            </a:pPr>
            <a:r>
              <a:rPr lang="en-US" sz="2000" b="0" i="0" u="none" strike="noStrike" cap="none" dirty="0" err="1">
                <a:solidFill>
                  <a:srgbClr val="FFFFFF"/>
                </a:solidFill>
                <a:latin typeface="Arial"/>
                <a:ea typeface="Arial"/>
                <a:cs typeface="Arial"/>
                <a:sym typeface="Arial"/>
              </a:rPr>
              <a:t>hedera.com</a:t>
            </a:r>
            <a:endParaRPr sz="1400" b="0" i="0" u="none" strike="noStrike" cap="none" dirty="0">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FFFFFF"/>
              </a:buClr>
              <a:buSzPts val="1000"/>
              <a:buFont typeface="Arial"/>
              <a:buNone/>
            </a:pPr>
            <a:r>
              <a:rPr lang="en-US" sz="1000" b="0" i="0" u="none" strike="noStrike" cap="none" dirty="0">
                <a:solidFill>
                  <a:srgbClr val="FFFFFF"/>
                </a:solidFill>
                <a:latin typeface="Arial"/>
                <a:ea typeface="Arial"/>
                <a:cs typeface="Arial"/>
                <a:sym typeface="Arial"/>
              </a:rPr>
              <a:t>©2018-2022 Hedera Hashgraph, LLC. All rights reserved.</a:t>
            </a:r>
            <a:endParaRPr sz="1400" b="0" i="0" u="none" strike="noStrike" cap="none" dirty="0">
              <a:solidFill>
                <a:srgbClr val="000000"/>
              </a:solidFill>
              <a:latin typeface="Arial"/>
              <a:ea typeface="Arial"/>
              <a:cs typeface="Arial"/>
              <a:sym typeface="Arial"/>
            </a:endParaRPr>
          </a:p>
        </p:txBody>
      </p:sp>
      <p:pic>
        <p:nvPicPr>
          <p:cNvPr id="12" name="Google Shape;12;p2" descr="Image"/>
          <p:cNvPicPr preferRelativeResize="0"/>
          <p:nvPr/>
        </p:nvPicPr>
        <p:blipFill rotWithShape="1">
          <a:blip r:embed="rId3">
            <a:alphaModFix amt="75000"/>
          </a:blip>
          <a:srcRect t="1749" b="663"/>
          <a:stretch/>
        </p:blipFill>
        <p:spPr>
          <a:xfrm rot="10800000">
            <a:off x="11209062" y="0"/>
            <a:ext cx="2016677" cy="13716000"/>
          </a:xfrm>
          <a:prstGeom prst="rect">
            <a:avLst/>
          </a:prstGeom>
          <a:noFill/>
          <a:ln>
            <a:noFill/>
          </a:ln>
        </p:spPr>
      </p:pic>
      <p:sp>
        <p:nvSpPr>
          <p:cNvPr id="13" name="Google Shape;13;p2"/>
          <p:cNvSpPr txBox="1"/>
          <p:nvPr/>
        </p:nvSpPr>
        <p:spPr>
          <a:xfrm>
            <a:off x="0" y="8081714"/>
            <a:ext cx="24383998" cy="518161"/>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4100"/>
              <a:buFont typeface="Arial"/>
              <a:buNone/>
            </a:pPr>
            <a:r>
              <a:rPr lang="en-US" sz="4100" b="0" i="0" u="none" strike="noStrike" cap="none">
                <a:solidFill>
                  <a:srgbClr val="FFFFFF"/>
                </a:solidFill>
                <a:latin typeface="Arial"/>
                <a:ea typeface="Arial"/>
                <a:cs typeface="Arial"/>
                <a:sym typeface="Arial"/>
              </a:rPr>
              <a:t>THE TRUST LAYER OF THE INTERNET</a:t>
            </a:r>
            <a:endParaRPr sz="1400" b="0" i="0" u="none" strike="noStrike" cap="none">
              <a:solidFill>
                <a:srgbClr val="000000"/>
              </a:solidFill>
              <a:latin typeface="Arial"/>
              <a:ea typeface="Arial"/>
              <a:cs typeface="Arial"/>
              <a:sym typeface="Arial"/>
            </a:endParaRPr>
          </a:p>
        </p:txBody>
      </p:sp>
      <p:pic>
        <p:nvPicPr>
          <p:cNvPr id="14" name="Google Shape;14;p2" descr="HederaÔäó_Logo_Stack_WHITE.png"/>
          <p:cNvPicPr preferRelativeResize="0"/>
          <p:nvPr/>
        </p:nvPicPr>
        <p:blipFill rotWithShape="1">
          <a:blip r:embed="rId4">
            <a:alphaModFix/>
          </a:blip>
          <a:srcRect/>
          <a:stretch/>
        </p:blipFill>
        <p:spPr>
          <a:xfrm>
            <a:off x="10534650" y="4246351"/>
            <a:ext cx="3314700" cy="2641601"/>
          </a:xfrm>
          <a:prstGeom prst="rect">
            <a:avLst/>
          </a:prstGeom>
          <a:noFill/>
          <a:ln>
            <a:noFill/>
          </a:ln>
        </p:spPr>
      </p:pic>
      <p:sp>
        <p:nvSpPr>
          <p:cNvPr id="15" name="Google Shape;15;p2"/>
          <p:cNvSpPr txBox="1">
            <a:spLocks noGrp="1"/>
          </p:cNvSpPr>
          <p:nvPr>
            <p:ph type="sldNum" idx="12"/>
          </p:nvPr>
        </p:nvSpPr>
        <p:spPr>
          <a:xfrm>
            <a:off x="11983948" y="11525250"/>
            <a:ext cx="406579" cy="350521"/>
          </a:xfrm>
          <a:prstGeom prst="rect">
            <a:avLst/>
          </a:prstGeom>
          <a:noFill/>
          <a:ln>
            <a:noFill/>
          </a:ln>
        </p:spPr>
        <p:txBody>
          <a:bodyPr spcFirstLastPara="1" wrap="square" lIns="38100" tIns="38100" rIns="38100" bIns="38100" anchor="t" anchorCtr="0">
            <a:spAutoFit/>
          </a:bodyPr>
          <a:lstStyle>
            <a:lvl1pPr marL="0" marR="0" lvl="0" indent="0" algn="ctr">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200"/>
              <a:buFont typeface="Arial"/>
              <a:buNone/>
              <a:defRPr sz="22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7115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andard">
  <p:cSld name="Standard">
    <p:bg>
      <p:bgPr>
        <a:solidFill>
          <a:srgbClr val="FFFFFF"/>
        </a:solidFill>
        <a:effectLst/>
      </p:bgPr>
    </p:bg>
    <p:spTree>
      <p:nvGrpSpPr>
        <p:cNvPr id="1" name="Shape 42"/>
        <p:cNvGrpSpPr/>
        <p:nvPr/>
      </p:nvGrpSpPr>
      <p:grpSpPr>
        <a:xfrm>
          <a:off x="0" y="0"/>
          <a:ext cx="0" cy="0"/>
          <a:chOff x="0" y="0"/>
          <a:chExt cx="0" cy="0"/>
        </a:xfrm>
      </p:grpSpPr>
      <p:sp>
        <p:nvSpPr>
          <p:cNvPr id="43" name="Google Shape;43;p107"/>
          <p:cNvSpPr txBox="1">
            <a:spLocks noGrp="1"/>
          </p:cNvSpPr>
          <p:nvPr>
            <p:ph type="title"/>
          </p:nvPr>
        </p:nvSpPr>
        <p:spPr>
          <a:xfrm>
            <a:off x="1155700" y="133845"/>
            <a:ext cx="21971000" cy="2380755"/>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8400"/>
              <a:buFont typeface="Arial"/>
              <a:buNone/>
              <a:defRPr sz="8400" b="0">
                <a:latin typeface="Arial"/>
                <a:ea typeface="Arial"/>
                <a:cs typeface="Arial"/>
                <a:sym typeface="Arial"/>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4" name="Google Shape;44;p107"/>
          <p:cNvSpPr txBox="1">
            <a:spLocks noGrp="1"/>
          </p:cNvSpPr>
          <p:nvPr>
            <p:ph type="body" idx="1"/>
          </p:nvPr>
        </p:nvSpPr>
        <p:spPr>
          <a:xfrm>
            <a:off x="1206500" y="4248503"/>
            <a:ext cx="21971000" cy="7275433"/>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5" name="Google Shape;45;p107"/>
          <p:cNvSpPr/>
          <p:nvPr/>
        </p:nvSpPr>
        <p:spPr>
          <a:xfrm>
            <a:off x="0" y="12470798"/>
            <a:ext cx="24384001" cy="1285172"/>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Calibri"/>
              <a:buNone/>
            </a:pPr>
            <a:endParaRPr sz="4800" b="0" i="0" u="none" strike="noStrike" cap="none">
              <a:solidFill>
                <a:srgbClr val="000000"/>
              </a:solidFill>
              <a:latin typeface="Helvetica Neue"/>
              <a:ea typeface="Helvetica Neue"/>
              <a:cs typeface="Helvetica Neue"/>
              <a:sym typeface="Helvetica Neue"/>
            </a:endParaRPr>
          </a:p>
        </p:txBody>
      </p:sp>
      <p:sp>
        <p:nvSpPr>
          <p:cNvPr id="46" name="Google Shape;46;p107"/>
          <p:cNvSpPr txBox="1"/>
          <p:nvPr/>
        </p:nvSpPr>
        <p:spPr>
          <a:xfrm>
            <a:off x="18811484" y="12858114"/>
            <a:ext cx="5046257" cy="510541"/>
          </a:xfrm>
          <a:prstGeom prst="rect">
            <a:avLst/>
          </a:prstGeom>
          <a:noFill/>
          <a:ln>
            <a:noFill/>
          </a:ln>
        </p:spPr>
        <p:txBody>
          <a:bodyPr spcFirstLastPara="1" wrap="square" lIns="0" tIns="0" rIns="0" bIns="0" anchor="ctr" anchorCtr="0">
            <a:spAutoFit/>
          </a:bodyPr>
          <a:lstStyle/>
          <a:p>
            <a:pPr marL="0" marR="0" lvl="0" indent="0" algn="r" rtl="0">
              <a:lnSpc>
                <a:spcPct val="110000"/>
              </a:lnSpc>
              <a:spcBef>
                <a:spcPts val="0"/>
              </a:spcBef>
              <a:spcAft>
                <a:spcPts val="0"/>
              </a:spcAft>
              <a:buClr>
                <a:srgbClr val="FFFFFF"/>
              </a:buClr>
              <a:buSzPts val="2000"/>
              <a:buFont typeface="Arial"/>
              <a:buNone/>
            </a:pPr>
            <a:r>
              <a:rPr lang="en-US" sz="2000" b="0" i="0" u="none" strike="noStrike" cap="none" dirty="0" err="1">
                <a:solidFill>
                  <a:srgbClr val="FFFFFF"/>
                </a:solidFill>
                <a:latin typeface="Arial"/>
                <a:ea typeface="Arial"/>
                <a:cs typeface="Arial"/>
                <a:sym typeface="Arial"/>
              </a:rPr>
              <a:t>hedera.com</a:t>
            </a:r>
            <a:endParaRPr sz="4200" b="0" i="0" u="none" strike="noStrike" cap="none" dirty="0">
              <a:solidFill>
                <a:srgbClr val="000000"/>
              </a:solidFill>
              <a:latin typeface="Helvetica Neue"/>
              <a:ea typeface="Helvetica Neue"/>
              <a:cs typeface="Helvetica Neue"/>
              <a:sym typeface="Helvetica Neue"/>
            </a:endParaRPr>
          </a:p>
          <a:p>
            <a:pPr marL="0" marR="0" lvl="0" indent="0" algn="r" rtl="0">
              <a:lnSpc>
                <a:spcPct val="110000"/>
              </a:lnSpc>
              <a:spcBef>
                <a:spcPts val="0"/>
              </a:spcBef>
              <a:spcAft>
                <a:spcPts val="0"/>
              </a:spcAft>
              <a:buClr>
                <a:srgbClr val="FFFFFF"/>
              </a:buClr>
              <a:buSzPts val="1400"/>
              <a:buFont typeface="Arial"/>
              <a:buNone/>
            </a:pPr>
            <a:r>
              <a:rPr lang="en-US" sz="1400" b="0" i="0" u="none" strike="noStrike" cap="none" dirty="0">
                <a:solidFill>
                  <a:srgbClr val="FFFFFF"/>
                </a:solidFill>
                <a:latin typeface="Arial"/>
                <a:ea typeface="Arial"/>
                <a:cs typeface="Arial"/>
                <a:sym typeface="Arial"/>
              </a:rPr>
              <a:t>©2021 Hedera Hashgraph, LLC. All rights reserved. </a:t>
            </a:r>
            <a:endParaRPr sz="1400" b="0" i="0" u="none" strike="noStrike" cap="none" dirty="0">
              <a:solidFill>
                <a:srgbClr val="000000"/>
              </a:solidFill>
              <a:latin typeface="Arial"/>
              <a:ea typeface="Arial"/>
              <a:cs typeface="Arial"/>
              <a:sym typeface="Arial"/>
            </a:endParaRPr>
          </a:p>
        </p:txBody>
      </p:sp>
      <p:grpSp>
        <p:nvGrpSpPr>
          <p:cNvPr id="47" name="Google Shape;47;p107"/>
          <p:cNvGrpSpPr/>
          <p:nvPr/>
        </p:nvGrpSpPr>
        <p:grpSpPr>
          <a:xfrm>
            <a:off x="486102" y="12741743"/>
            <a:ext cx="4586552" cy="640095"/>
            <a:chOff x="0" y="0"/>
            <a:chExt cx="4586551" cy="640093"/>
          </a:xfrm>
        </p:grpSpPr>
        <p:pic>
          <p:nvPicPr>
            <p:cNvPr id="48" name="Google Shape;48;p107" descr="Image"/>
            <p:cNvPicPr preferRelativeResize="0"/>
            <p:nvPr/>
          </p:nvPicPr>
          <p:blipFill rotWithShape="1">
            <a:blip r:embed="rId2">
              <a:alphaModFix/>
            </a:blip>
            <a:srcRect/>
            <a:stretch/>
          </p:blipFill>
          <p:spPr>
            <a:xfrm>
              <a:off x="0" y="0"/>
              <a:ext cx="640092" cy="640093"/>
            </a:xfrm>
            <a:prstGeom prst="rect">
              <a:avLst/>
            </a:prstGeom>
            <a:noFill/>
            <a:ln>
              <a:noFill/>
            </a:ln>
          </p:spPr>
        </p:pic>
        <p:pic>
          <p:nvPicPr>
            <p:cNvPr id="49" name="Google Shape;49;p107" descr="Image"/>
            <p:cNvPicPr preferRelativeResize="0"/>
            <p:nvPr/>
          </p:nvPicPr>
          <p:blipFill rotWithShape="1">
            <a:blip r:embed="rId3">
              <a:alphaModFix/>
            </a:blip>
            <a:srcRect/>
            <a:stretch/>
          </p:blipFill>
          <p:spPr>
            <a:xfrm>
              <a:off x="875570" y="172196"/>
              <a:ext cx="3710981" cy="380529"/>
            </a:xfrm>
            <a:prstGeom prst="rect">
              <a:avLst/>
            </a:prstGeom>
            <a:noFill/>
            <a:ln>
              <a:noFill/>
            </a:ln>
          </p:spPr>
        </p:pic>
      </p:grpSp>
      <p:sp>
        <p:nvSpPr>
          <p:cNvPr id="50" name="Google Shape;50;p107"/>
          <p:cNvSpPr/>
          <p:nvPr/>
        </p:nvSpPr>
        <p:spPr>
          <a:xfrm>
            <a:off x="0" y="12425995"/>
            <a:ext cx="24384001" cy="1374497"/>
          </a:xfrm>
          <a:prstGeom prst="rect">
            <a:avLst/>
          </a:prstGeom>
          <a:gradFill>
            <a:gsLst>
              <a:gs pos="0">
                <a:srgbClr val="377EEC"/>
              </a:gs>
              <a:gs pos="100000">
                <a:srgbClr val="8034E2"/>
              </a:gs>
            </a:gsLst>
            <a:path path="circle">
              <a:fillToRect r="100000" b="100000"/>
            </a:path>
            <a:tileRect l="-100000" t="-10000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pic>
        <p:nvPicPr>
          <p:cNvPr id="51" name="Google Shape;51;p107" descr="HederaÔäó_Logo_Stack_WHITE.png.png"/>
          <p:cNvPicPr preferRelativeResize="0"/>
          <p:nvPr/>
        </p:nvPicPr>
        <p:blipFill rotWithShape="1">
          <a:blip r:embed="rId4">
            <a:alphaModFix/>
          </a:blip>
          <a:srcRect/>
          <a:stretch/>
        </p:blipFill>
        <p:spPr>
          <a:xfrm>
            <a:off x="466645" y="12731717"/>
            <a:ext cx="2103270" cy="655809"/>
          </a:xfrm>
          <a:prstGeom prst="rect">
            <a:avLst/>
          </a:prstGeom>
          <a:noFill/>
          <a:ln>
            <a:noFill/>
          </a:ln>
        </p:spPr>
      </p:pic>
      <p:sp>
        <p:nvSpPr>
          <p:cNvPr id="52" name="Google Shape;52;p10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107"/>
          <p:cNvSpPr txBox="1"/>
          <p:nvPr/>
        </p:nvSpPr>
        <p:spPr>
          <a:xfrm>
            <a:off x="18207527" y="12850989"/>
            <a:ext cx="5695933" cy="234680"/>
          </a:xfrm>
          <a:prstGeom prst="rect">
            <a:avLst/>
          </a:prstGeom>
          <a:noFill/>
          <a:ln>
            <a:noFill/>
          </a:ln>
        </p:spPr>
        <p:txBody>
          <a:bodyPr spcFirstLastPara="1" wrap="square" lIns="0" tIns="0" rIns="0" bIns="0" anchor="ctr" anchorCtr="0">
            <a:spAutoFit/>
          </a:bodyPr>
          <a:lstStyle/>
          <a:p>
            <a:pPr marL="0" marR="0" lvl="0" indent="0" algn="r" rtl="0">
              <a:lnSpc>
                <a:spcPct val="60000"/>
              </a:lnSpc>
              <a:spcBef>
                <a:spcPts val="0"/>
              </a:spcBef>
              <a:spcAft>
                <a:spcPts val="0"/>
              </a:spcAft>
              <a:buClr>
                <a:srgbClr val="FFFFFF"/>
              </a:buClr>
              <a:buSzPts val="2300"/>
              <a:buFont typeface="Arial"/>
              <a:buNone/>
            </a:pPr>
            <a:r>
              <a:rPr lang="en-US" sz="2300" b="0" i="0" u="none" strike="noStrike" cap="none">
                <a:solidFill>
                  <a:srgbClr val="FFFFFF"/>
                </a:solidFill>
                <a:latin typeface="Arial"/>
                <a:ea typeface="Arial"/>
                <a:cs typeface="Arial"/>
                <a:sym typeface="Arial"/>
              </a:rPr>
              <a:t>hedera.com</a:t>
            </a:r>
            <a:endParaRPr sz="4800" b="0" i="0" u="none" strike="noStrike" cap="none">
              <a:solidFill>
                <a:srgbClr val="000000"/>
              </a:solidFill>
              <a:latin typeface="Helvetica Neue"/>
              <a:ea typeface="Helvetica Neue"/>
              <a:cs typeface="Helvetica Neue"/>
              <a:sym typeface="Helvetica Neue"/>
            </a:endParaRPr>
          </a:p>
        </p:txBody>
      </p:sp>
      <p:sp>
        <p:nvSpPr>
          <p:cNvPr id="54" name="Google Shape;54;p107"/>
          <p:cNvSpPr/>
          <p:nvPr/>
        </p:nvSpPr>
        <p:spPr>
          <a:xfrm>
            <a:off x="18482459" y="13220406"/>
            <a:ext cx="5615640" cy="235193"/>
          </a:xfrm>
          <a:prstGeom prst="rect">
            <a:avLst/>
          </a:prstGeom>
          <a:noFill/>
          <a:ln>
            <a:noFill/>
          </a:ln>
        </p:spPr>
        <p:txBody>
          <a:bodyPr spcFirstLastPara="1" wrap="square" lIns="91425" tIns="45700" rIns="91425" bIns="45700" anchor="t" anchorCtr="0">
            <a:noAutofit/>
          </a:bodyPr>
          <a:lstStyle/>
          <a:p>
            <a:pPr marL="0" marR="0" lvl="0" indent="0" algn="r" rtl="0">
              <a:lnSpc>
                <a:spcPct val="60000"/>
              </a:lnSpc>
              <a:spcBef>
                <a:spcPts val="0"/>
              </a:spcBef>
              <a:spcAft>
                <a:spcPts val="0"/>
              </a:spcAft>
              <a:buClr>
                <a:srgbClr val="FFFFFF"/>
              </a:buClr>
              <a:buSzPts val="1400"/>
              <a:buFont typeface="Arial"/>
              <a:buNone/>
            </a:pPr>
            <a:r>
              <a:rPr lang="en-US" sz="1400" b="0" i="0" u="none" strike="noStrike" cap="none" dirty="0">
                <a:solidFill>
                  <a:srgbClr val="FFFFFF"/>
                </a:solidFill>
                <a:latin typeface="Arial"/>
                <a:ea typeface="Arial"/>
                <a:cs typeface="Arial"/>
                <a:sym typeface="Arial"/>
              </a:rPr>
              <a:t>©2018-2022 Hedera Hashgraph, LLC. All rights reserved.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43819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55"/>
        <p:cNvGrpSpPr/>
        <p:nvPr/>
      </p:nvGrpSpPr>
      <p:grpSpPr>
        <a:xfrm>
          <a:off x="0" y="0"/>
          <a:ext cx="0" cy="0"/>
          <a:chOff x="0" y="0"/>
          <a:chExt cx="0" cy="0"/>
        </a:xfrm>
      </p:grpSpPr>
      <p:sp>
        <p:nvSpPr>
          <p:cNvPr id="56" name="Google Shape;56;p108"/>
          <p:cNvSpPr txBox="1">
            <a:spLocks noGrp="1"/>
          </p:cNvSpPr>
          <p:nvPr>
            <p:ph type="title"/>
          </p:nvPr>
        </p:nvSpPr>
        <p:spPr>
          <a:xfrm>
            <a:off x="831200" y="0"/>
            <a:ext cx="22721700" cy="3073500"/>
          </a:xfrm>
          <a:prstGeom prst="rect">
            <a:avLst/>
          </a:prstGeom>
          <a:noFill/>
          <a:ln>
            <a:noFill/>
          </a:ln>
        </p:spPr>
        <p:txBody>
          <a:bodyPr spcFirstLastPara="1" wrap="square" lIns="243800" tIns="243800" rIns="243800" bIns="243800" anchor="ctr" anchorCtr="0">
            <a:normAutofit/>
          </a:bodyPr>
          <a:lstStyle>
            <a:lvl1pPr lvl="0" algn="l">
              <a:lnSpc>
                <a:spcPct val="80000"/>
              </a:lnSpc>
              <a:spcBef>
                <a:spcPts val="0"/>
              </a:spcBef>
              <a:spcAft>
                <a:spcPts val="0"/>
              </a:spcAft>
              <a:buSzPts val="7500"/>
              <a:buNone/>
              <a:defRPr/>
            </a:lvl1pPr>
            <a:lvl2pPr lvl="1" algn="l">
              <a:lnSpc>
                <a:spcPct val="80000"/>
              </a:lnSpc>
              <a:spcBef>
                <a:spcPts val="0"/>
              </a:spcBef>
              <a:spcAft>
                <a:spcPts val="0"/>
              </a:spcAft>
              <a:buSzPts val="7500"/>
              <a:buNone/>
              <a:defRPr/>
            </a:lvl2pPr>
            <a:lvl3pPr lvl="2" algn="l">
              <a:lnSpc>
                <a:spcPct val="80000"/>
              </a:lnSpc>
              <a:spcBef>
                <a:spcPts val="0"/>
              </a:spcBef>
              <a:spcAft>
                <a:spcPts val="0"/>
              </a:spcAft>
              <a:buSzPts val="7500"/>
              <a:buNone/>
              <a:defRPr/>
            </a:lvl3pPr>
            <a:lvl4pPr lvl="3" algn="l">
              <a:lnSpc>
                <a:spcPct val="80000"/>
              </a:lnSpc>
              <a:spcBef>
                <a:spcPts val="0"/>
              </a:spcBef>
              <a:spcAft>
                <a:spcPts val="0"/>
              </a:spcAft>
              <a:buSzPts val="7500"/>
              <a:buNone/>
              <a:defRPr/>
            </a:lvl4pPr>
            <a:lvl5pPr lvl="4" algn="l">
              <a:lnSpc>
                <a:spcPct val="80000"/>
              </a:lnSpc>
              <a:spcBef>
                <a:spcPts val="0"/>
              </a:spcBef>
              <a:spcAft>
                <a:spcPts val="0"/>
              </a:spcAft>
              <a:buSzPts val="7500"/>
              <a:buNone/>
              <a:defRPr/>
            </a:lvl5pPr>
            <a:lvl6pPr lvl="5" algn="l">
              <a:lnSpc>
                <a:spcPct val="80000"/>
              </a:lnSpc>
              <a:spcBef>
                <a:spcPts val="0"/>
              </a:spcBef>
              <a:spcAft>
                <a:spcPts val="0"/>
              </a:spcAft>
              <a:buSzPts val="7500"/>
              <a:buNone/>
              <a:defRPr/>
            </a:lvl6pPr>
            <a:lvl7pPr lvl="6" algn="l">
              <a:lnSpc>
                <a:spcPct val="80000"/>
              </a:lnSpc>
              <a:spcBef>
                <a:spcPts val="0"/>
              </a:spcBef>
              <a:spcAft>
                <a:spcPts val="0"/>
              </a:spcAft>
              <a:buSzPts val="7500"/>
              <a:buNone/>
              <a:defRPr/>
            </a:lvl7pPr>
            <a:lvl8pPr lvl="7" algn="l">
              <a:lnSpc>
                <a:spcPct val="80000"/>
              </a:lnSpc>
              <a:spcBef>
                <a:spcPts val="0"/>
              </a:spcBef>
              <a:spcAft>
                <a:spcPts val="0"/>
              </a:spcAft>
              <a:buSzPts val="7500"/>
              <a:buNone/>
              <a:defRPr/>
            </a:lvl8pPr>
            <a:lvl9pPr lvl="8" algn="l">
              <a:lnSpc>
                <a:spcPct val="80000"/>
              </a:lnSpc>
              <a:spcBef>
                <a:spcPts val="0"/>
              </a:spcBef>
              <a:spcAft>
                <a:spcPts val="0"/>
              </a:spcAft>
              <a:buSzPts val="7500"/>
              <a:buNone/>
              <a:defRPr/>
            </a:lvl9pPr>
          </a:lstStyle>
          <a:p>
            <a:endParaRPr/>
          </a:p>
        </p:txBody>
      </p:sp>
      <p:sp>
        <p:nvSpPr>
          <p:cNvPr id="57" name="Google Shape;57;p108"/>
          <p:cNvSpPr txBox="1">
            <a:spLocks noGrp="1"/>
          </p:cNvSpPr>
          <p:nvPr>
            <p:ph type="body" idx="1"/>
          </p:nvPr>
        </p:nvSpPr>
        <p:spPr>
          <a:xfrm>
            <a:off x="831200" y="3700800"/>
            <a:ext cx="22721700" cy="8494500"/>
          </a:xfrm>
          <a:prstGeom prst="rect">
            <a:avLst/>
          </a:prstGeom>
          <a:noFill/>
          <a:ln>
            <a:noFill/>
          </a:ln>
        </p:spPr>
        <p:txBody>
          <a:bodyPr spcFirstLastPara="1" wrap="square" lIns="243800" tIns="243800" rIns="243800" bIns="243800" anchor="t" anchorCtr="0">
            <a:normAutofit/>
          </a:bodyPr>
          <a:lstStyle>
            <a:lvl1pPr marL="457200" lvl="0" indent="-533400" algn="l">
              <a:lnSpc>
                <a:spcPct val="90000"/>
              </a:lnSpc>
              <a:spcBef>
                <a:spcPts val="0"/>
              </a:spcBef>
              <a:spcAft>
                <a:spcPts val="0"/>
              </a:spcAft>
              <a:buClr>
                <a:srgbClr val="FF5F6D"/>
              </a:buClr>
              <a:buSzPts val="4800"/>
              <a:buChar char="●"/>
              <a:defRPr>
                <a:solidFill>
                  <a:srgbClr val="2B2B2B"/>
                </a:solidFill>
              </a:defRPr>
            </a:lvl1pPr>
            <a:lvl2pPr marL="914400" lvl="1" indent="-463550" algn="l">
              <a:lnSpc>
                <a:spcPct val="90000"/>
              </a:lnSpc>
              <a:spcBef>
                <a:spcPts val="0"/>
              </a:spcBef>
              <a:spcAft>
                <a:spcPts val="0"/>
              </a:spcAft>
              <a:buClr>
                <a:srgbClr val="FF8B6F"/>
              </a:buClr>
              <a:buSzPts val="3700"/>
              <a:buChar char="○"/>
              <a:defRPr>
                <a:solidFill>
                  <a:srgbClr val="2B2B2B"/>
                </a:solidFill>
              </a:defRPr>
            </a:lvl2pPr>
            <a:lvl3pPr marL="1371600" lvl="2" indent="-463550" algn="l">
              <a:lnSpc>
                <a:spcPct val="90000"/>
              </a:lnSpc>
              <a:spcBef>
                <a:spcPts val="0"/>
              </a:spcBef>
              <a:spcAft>
                <a:spcPts val="0"/>
              </a:spcAft>
              <a:buClr>
                <a:srgbClr val="FFC371"/>
              </a:buClr>
              <a:buSzPts val="3700"/>
              <a:buChar char="■"/>
              <a:defRPr>
                <a:solidFill>
                  <a:srgbClr val="2B2B2B"/>
                </a:solidFill>
              </a:defRPr>
            </a:lvl3pPr>
            <a:lvl4pPr marL="1828800" lvl="3" indent="-463550" algn="l">
              <a:lnSpc>
                <a:spcPct val="90000"/>
              </a:lnSpc>
              <a:spcBef>
                <a:spcPts val="0"/>
              </a:spcBef>
              <a:spcAft>
                <a:spcPts val="0"/>
              </a:spcAft>
              <a:buClr>
                <a:srgbClr val="FF5F6D"/>
              </a:buClr>
              <a:buSzPts val="3700"/>
              <a:buChar char="●"/>
              <a:defRPr>
                <a:solidFill>
                  <a:srgbClr val="2B2B2B"/>
                </a:solidFill>
              </a:defRPr>
            </a:lvl4pPr>
            <a:lvl5pPr marL="2286000" lvl="4" indent="-463550" algn="l">
              <a:lnSpc>
                <a:spcPct val="90000"/>
              </a:lnSpc>
              <a:spcBef>
                <a:spcPts val="0"/>
              </a:spcBef>
              <a:spcAft>
                <a:spcPts val="0"/>
              </a:spcAft>
              <a:buClr>
                <a:srgbClr val="FF8B6F"/>
              </a:buClr>
              <a:buSzPts val="3700"/>
              <a:buChar char="○"/>
              <a:defRPr>
                <a:solidFill>
                  <a:srgbClr val="2B2B2B"/>
                </a:solidFill>
              </a:defRPr>
            </a:lvl5pPr>
            <a:lvl6pPr marL="2743200" lvl="5" indent="-463550" algn="l">
              <a:lnSpc>
                <a:spcPct val="90000"/>
              </a:lnSpc>
              <a:spcBef>
                <a:spcPts val="0"/>
              </a:spcBef>
              <a:spcAft>
                <a:spcPts val="0"/>
              </a:spcAft>
              <a:buClr>
                <a:srgbClr val="FFC371"/>
              </a:buClr>
              <a:buSzPts val="3700"/>
              <a:buChar char="■"/>
              <a:defRPr>
                <a:solidFill>
                  <a:srgbClr val="2B2B2B"/>
                </a:solidFill>
              </a:defRPr>
            </a:lvl6pPr>
            <a:lvl7pPr marL="3200400" lvl="6" indent="-463550" algn="l">
              <a:lnSpc>
                <a:spcPct val="90000"/>
              </a:lnSpc>
              <a:spcBef>
                <a:spcPts val="0"/>
              </a:spcBef>
              <a:spcAft>
                <a:spcPts val="0"/>
              </a:spcAft>
              <a:buClr>
                <a:srgbClr val="FF5F6D"/>
              </a:buClr>
              <a:buSzPts val="3700"/>
              <a:buChar char="●"/>
              <a:defRPr>
                <a:solidFill>
                  <a:srgbClr val="2B2B2B"/>
                </a:solidFill>
              </a:defRPr>
            </a:lvl7pPr>
            <a:lvl8pPr marL="3657600" lvl="7" indent="-463550" algn="l">
              <a:lnSpc>
                <a:spcPct val="90000"/>
              </a:lnSpc>
              <a:spcBef>
                <a:spcPts val="0"/>
              </a:spcBef>
              <a:spcAft>
                <a:spcPts val="0"/>
              </a:spcAft>
              <a:buClr>
                <a:srgbClr val="FF8B6F"/>
              </a:buClr>
              <a:buSzPts val="3700"/>
              <a:buChar char="○"/>
              <a:defRPr>
                <a:solidFill>
                  <a:srgbClr val="2B2B2B"/>
                </a:solidFill>
              </a:defRPr>
            </a:lvl8pPr>
            <a:lvl9pPr marL="4114800" lvl="8" indent="-463550" algn="l">
              <a:lnSpc>
                <a:spcPct val="90000"/>
              </a:lnSpc>
              <a:spcBef>
                <a:spcPts val="0"/>
              </a:spcBef>
              <a:spcAft>
                <a:spcPts val="0"/>
              </a:spcAft>
              <a:buClr>
                <a:srgbClr val="FFC371"/>
              </a:buClr>
              <a:buSzPts val="3700"/>
              <a:buChar char="■"/>
              <a:defRPr>
                <a:solidFill>
                  <a:srgbClr val="2B2B2B"/>
                </a:solidFill>
              </a:defRPr>
            </a:lvl9pPr>
          </a:lstStyle>
          <a:p>
            <a:endParaRPr/>
          </a:p>
        </p:txBody>
      </p:sp>
      <p:sp>
        <p:nvSpPr>
          <p:cNvPr id="58" name="Google Shape;58;p108"/>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rmAutofit/>
          </a:bodyPr>
          <a:lstStyle>
            <a:lvl1pPr marL="0" marR="0" lvl="0" indent="0" algn="r">
              <a:lnSpc>
                <a:spcPct val="100000"/>
              </a:lnSpc>
              <a:spcBef>
                <a:spcPts val="0"/>
              </a:spcBef>
              <a:spcAft>
                <a:spcPts val="0"/>
              </a:spcAft>
              <a:buClr>
                <a:srgbClr val="FFFFFF"/>
              </a:buClr>
              <a:buSzPts val="1800"/>
              <a:buFont typeface="Helvetica Neue"/>
              <a:buNone/>
              <a:defRPr sz="2700" b="0" i="0" u="none" strike="noStrike" cap="none">
                <a:solidFill>
                  <a:schemeClr val="accen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FFFFFF"/>
              </a:buClr>
              <a:buSzPts val="1800"/>
              <a:buFont typeface="Helvetica Neue"/>
              <a:buNone/>
              <a:defRPr sz="2700" b="0" i="0" u="none" strike="noStrike" cap="none">
                <a:solidFill>
                  <a:schemeClr val="accen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FFFFFF"/>
              </a:buClr>
              <a:buSzPts val="1800"/>
              <a:buFont typeface="Helvetica Neue"/>
              <a:buNone/>
              <a:defRPr sz="2700" b="0" i="0" u="none" strike="noStrike" cap="none">
                <a:solidFill>
                  <a:schemeClr val="accen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FFFFFF"/>
              </a:buClr>
              <a:buSzPts val="1800"/>
              <a:buFont typeface="Helvetica Neue"/>
              <a:buNone/>
              <a:defRPr sz="2700" b="0" i="0" u="none" strike="noStrike" cap="none">
                <a:solidFill>
                  <a:schemeClr val="accen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FFFFFF"/>
              </a:buClr>
              <a:buSzPts val="1800"/>
              <a:buFont typeface="Helvetica Neue"/>
              <a:buNone/>
              <a:defRPr sz="2700" b="0" i="0" u="none" strike="noStrike" cap="none">
                <a:solidFill>
                  <a:schemeClr val="accen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FFFFFF"/>
              </a:buClr>
              <a:buSzPts val="1800"/>
              <a:buFont typeface="Helvetica Neue"/>
              <a:buNone/>
              <a:defRPr sz="2700" b="0" i="0" u="none" strike="noStrike" cap="none">
                <a:solidFill>
                  <a:schemeClr val="accen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FFFFFF"/>
              </a:buClr>
              <a:buSzPts val="1800"/>
              <a:buFont typeface="Helvetica Neue"/>
              <a:buNone/>
              <a:defRPr sz="2700" b="0" i="0" u="none" strike="noStrike" cap="none">
                <a:solidFill>
                  <a:schemeClr val="accen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FFFFFF"/>
              </a:buClr>
              <a:buSzPts val="1800"/>
              <a:buFont typeface="Helvetica Neue"/>
              <a:buNone/>
              <a:defRPr sz="2700" b="0" i="0" u="none" strike="noStrike" cap="none">
                <a:solidFill>
                  <a:schemeClr val="accen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FFFFFF"/>
              </a:buClr>
              <a:buSzPts val="1800"/>
              <a:buFont typeface="Helvetica Neue"/>
              <a:buNone/>
              <a:defRPr sz="2700" b="0" i="0" u="none" strike="noStrike" cap="none">
                <a:solidFill>
                  <a:schemeClr val="accen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86901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9"/>
        <p:cNvGrpSpPr/>
        <p:nvPr/>
      </p:nvGrpSpPr>
      <p:grpSpPr>
        <a:xfrm>
          <a:off x="0" y="0"/>
          <a:ext cx="0" cy="0"/>
          <a:chOff x="0" y="0"/>
          <a:chExt cx="0" cy="0"/>
        </a:xfrm>
      </p:grpSpPr>
      <p:sp>
        <p:nvSpPr>
          <p:cNvPr id="60" name="Google Shape;60;p13"/>
          <p:cNvSpPr>
            <a:spLocks noGrp="1"/>
          </p:cNvSpPr>
          <p:nvPr>
            <p:ph type="pic" idx="2"/>
          </p:nvPr>
        </p:nvSpPr>
        <p:spPr>
          <a:xfrm>
            <a:off x="0" y="0"/>
            <a:ext cx="24384001" cy="13716000"/>
          </a:xfrm>
          <a:prstGeom prst="rect">
            <a:avLst/>
          </a:prstGeom>
          <a:noFill/>
          <a:ln>
            <a:noFill/>
          </a:ln>
        </p:spPr>
      </p:sp>
      <p:sp>
        <p:nvSpPr>
          <p:cNvPr id="61" name="Google Shape;61;p13"/>
          <p:cNvSpPr txBox="1">
            <a:spLocks noGrp="1"/>
          </p:cNvSpPr>
          <p:nvPr>
            <p:ph type="body" idx="1"/>
          </p:nvPr>
        </p:nvSpPr>
        <p:spPr>
          <a:xfrm>
            <a:off x="1206501" y="7569200"/>
            <a:ext cx="21971001" cy="9347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Arial"/>
              <a:buNone/>
              <a:defRPr sz="5500">
                <a:solidFill>
                  <a:srgbClr val="FFFFFF"/>
                </a:solidFill>
                <a:latin typeface="Arial"/>
                <a:ea typeface="Arial"/>
                <a:cs typeface="Arial"/>
                <a:sym typeface="Arial"/>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2" name="Google Shape;62;p13"/>
          <p:cNvSpPr txBox="1">
            <a:spLocks noGrp="1"/>
          </p:cNvSpPr>
          <p:nvPr>
            <p:ph type="body" idx="3"/>
          </p:nvPr>
        </p:nvSpPr>
        <p:spPr>
          <a:xfrm>
            <a:off x="1168398" y="1384498"/>
            <a:ext cx="21971004" cy="6184702"/>
          </a:xfrm>
          <a:prstGeom prst="rect">
            <a:avLst/>
          </a:prstGeom>
          <a:noFill/>
          <a:ln>
            <a:noFill/>
          </a:ln>
        </p:spPr>
        <p:txBody>
          <a:bodyPr spcFirstLastPara="1" wrap="square" lIns="50800" tIns="50800" rIns="50800" bIns="50800" anchor="b" anchorCtr="0">
            <a:noAutofit/>
          </a:bodyPr>
          <a:lstStyle>
            <a:lvl1pPr marL="457200" lvl="0" indent="-228600" algn="l">
              <a:lnSpc>
                <a:spcPct val="80000"/>
              </a:lnSpc>
              <a:spcBef>
                <a:spcPts val="0"/>
              </a:spcBef>
              <a:spcAft>
                <a:spcPts val="0"/>
              </a:spcAft>
              <a:buClr>
                <a:srgbClr val="FFFFFF"/>
              </a:buClr>
              <a:buSzPts val="11600"/>
              <a:buFont typeface="Arial"/>
              <a:buNone/>
              <a:defRPr sz="11600">
                <a:solidFill>
                  <a:srgbClr val="FFFFFF"/>
                </a:solidFill>
                <a:latin typeface="Arial"/>
                <a:ea typeface="Arial"/>
                <a:cs typeface="Arial"/>
                <a:sym typeface="Arial"/>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3" name="Google Shape;63;p1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51436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0-50">
  <p:cSld name="50-50">
    <p:bg>
      <p:bgPr>
        <a:solidFill>
          <a:srgbClr val="FFFFFF"/>
        </a:solidFill>
        <a:effectLst/>
      </p:bgPr>
    </p:bg>
    <p:spTree>
      <p:nvGrpSpPr>
        <p:cNvPr id="1" name="Shape 75"/>
        <p:cNvGrpSpPr/>
        <p:nvPr/>
      </p:nvGrpSpPr>
      <p:grpSpPr>
        <a:xfrm>
          <a:off x="0" y="0"/>
          <a:ext cx="0" cy="0"/>
          <a:chOff x="0" y="0"/>
          <a:chExt cx="0" cy="0"/>
        </a:xfrm>
      </p:grpSpPr>
      <p:sp>
        <p:nvSpPr>
          <p:cNvPr id="76" name="Google Shape;76;p111"/>
          <p:cNvSpPr/>
          <p:nvPr/>
        </p:nvSpPr>
        <p:spPr>
          <a:xfrm>
            <a:off x="-214195" y="-1"/>
            <a:ext cx="12364097" cy="13716002"/>
          </a:xfrm>
          <a:prstGeom prst="rect">
            <a:avLst/>
          </a:prstGeom>
          <a:gradFill>
            <a:gsLst>
              <a:gs pos="0">
                <a:srgbClr val="275AAA"/>
              </a:gs>
              <a:gs pos="100000">
                <a:srgbClr val="8034E2"/>
              </a:gs>
            </a:gsLst>
            <a:path path="circle">
              <a:fillToRect r="100000" b="100000"/>
            </a:path>
            <a:tileRect l="-100000" t="-10000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pic>
        <p:nvPicPr>
          <p:cNvPr id="77" name="Google Shape;77;p111" descr="Image"/>
          <p:cNvPicPr preferRelativeResize="0"/>
          <p:nvPr/>
        </p:nvPicPr>
        <p:blipFill rotWithShape="1">
          <a:blip r:embed="rId2">
            <a:alphaModFix amt="36934"/>
          </a:blip>
          <a:srcRect t="13016" b="13014"/>
          <a:stretch/>
        </p:blipFill>
        <p:spPr>
          <a:xfrm>
            <a:off x="45563" y="2"/>
            <a:ext cx="2580976" cy="13715998"/>
          </a:xfrm>
          <a:prstGeom prst="rect">
            <a:avLst/>
          </a:prstGeom>
          <a:noFill/>
          <a:ln>
            <a:noFill/>
          </a:ln>
        </p:spPr>
      </p:pic>
      <p:sp>
        <p:nvSpPr>
          <p:cNvPr id="78" name="Google Shape;78;p111"/>
          <p:cNvSpPr txBox="1"/>
          <p:nvPr/>
        </p:nvSpPr>
        <p:spPr>
          <a:xfrm>
            <a:off x="642913" y="12504504"/>
            <a:ext cx="10971300" cy="691200"/>
          </a:xfrm>
          <a:prstGeom prst="rect">
            <a:avLst/>
          </a:prstGeom>
          <a:noFill/>
          <a:ln>
            <a:noFill/>
          </a:ln>
        </p:spPr>
        <p:txBody>
          <a:bodyPr spcFirstLastPara="1" wrap="square" lIns="18350" tIns="18350" rIns="18350" bIns="18350" anchor="t" anchorCtr="0">
            <a:spAutoFit/>
          </a:bodyPr>
          <a:lstStyle/>
          <a:p>
            <a:pPr marL="0" marR="0" lvl="0" indent="0" algn="l" rtl="0">
              <a:lnSpc>
                <a:spcPct val="110000"/>
              </a:lnSpc>
              <a:spcBef>
                <a:spcPts val="0"/>
              </a:spcBef>
              <a:spcAft>
                <a:spcPts val="0"/>
              </a:spcAft>
              <a:buClr>
                <a:srgbClr val="FFFFFF"/>
              </a:buClr>
              <a:buSzPts val="2500"/>
              <a:buFont typeface="Arial"/>
              <a:buNone/>
            </a:pPr>
            <a:r>
              <a:rPr lang="en-US" sz="2500" b="0" i="0" u="none" strike="noStrike" cap="none" dirty="0" err="1">
                <a:solidFill>
                  <a:srgbClr val="FFFFFF"/>
                </a:solidFill>
                <a:latin typeface="Arial"/>
                <a:ea typeface="Arial"/>
                <a:cs typeface="Arial"/>
                <a:sym typeface="Arial"/>
              </a:rPr>
              <a:t>hedera.com</a:t>
            </a:r>
            <a:endParaRPr sz="1400" b="0" i="0" u="none" strike="noStrike" cap="none" dirty="0">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FFFFFF"/>
              </a:buClr>
              <a:buSzPts val="1500"/>
              <a:buFont typeface="Arial"/>
              <a:buNone/>
            </a:pPr>
            <a:r>
              <a:rPr lang="en-US" sz="1500" b="0" i="0" u="none" strike="noStrike" cap="none" dirty="0">
                <a:solidFill>
                  <a:srgbClr val="FFFFFF"/>
                </a:solidFill>
                <a:latin typeface="Arial"/>
                <a:ea typeface="Arial"/>
                <a:cs typeface="Arial"/>
                <a:sym typeface="Arial"/>
              </a:rPr>
              <a:t>©2018-2022 Hedera Hashgraph, LLC. All rights reserved.</a:t>
            </a:r>
            <a:endParaRPr sz="1400" b="0" i="0" u="none" strike="noStrike" cap="none" dirty="0">
              <a:solidFill>
                <a:srgbClr val="000000"/>
              </a:solidFill>
              <a:latin typeface="Arial"/>
              <a:ea typeface="Arial"/>
              <a:cs typeface="Arial"/>
              <a:sym typeface="Arial"/>
            </a:endParaRPr>
          </a:p>
        </p:txBody>
      </p:sp>
      <p:pic>
        <p:nvPicPr>
          <p:cNvPr id="79" name="Google Shape;79;p111" descr="Image"/>
          <p:cNvPicPr preferRelativeResize="0"/>
          <p:nvPr/>
        </p:nvPicPr>
        <p:blipFill rotWithShape="1">
          <a:blip r:embed="rId3">
            <a:alphaModFix amt="51128"/>
          </a:blip>
          <a:srcRect/>
          <a:stretch/>
        </p:blipFill>
        <p:spPr>
          <a:xfrm>
            <a:off x="23347164" y="234621"/>
            <a:ext cx="823671" cy="823672"/>
          </a:xfrm>
          <a:prstGeom prst="rect">
            <a:avLst/>
          </a:prstGeom>
          <a:noFill/>
          <a:ln>
            <a:noFill/>
          </a:ln>
        </p:spPr>
      </p:pic>
      <p:sp>
        <p:nvSpPr>
          <p:cNvPr id="80" name="Google Shape;80;p111"/>
          <p:cNvSpPr txBox="1">
            <a:spLocks noGrp="1"/>
          </p:cNvSpPr>
          <p:nvPr>
            <p:ph type="sldNum" idx="12"/>
          </p:nvPr>
        </p:nvSpPr>
        <p:spPr>
          <a:xfrm>
            <a:off x="11955221" y="13081000"/>
            <a:ext cx="460858" cy="40894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87010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22"/>
        <p:cNvGrpSpPr/>
        <p:nvPr/>
      </p:nvGrpSpPr>
      <p:grpSpPr>
        <a:xfrm>
          <a:off x="0" y="0"/>
          <a:ext cx="0" cy="0"/>
          <a:chOff x="0" y="0"/>
          <a:chExt cx="0" cy="0"/>
        </a:xfrm>
      </p:grpSpPr>
      <p:sp>
        <p:nvSpPr>
          <p:cNvPr id="23" name="Google Shape;23;p12"/>
          <p:cNvSpPr/>
          <p:nvPr/>
        </p:nvSpPr>
        <p:spPr>
          <a:xfrm>
            <a:off x="0" y="12470798"/>
            <a:ext cx="24384001" cy="1285172"/>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Calibri"/>
              <a:buNone/>
            </a:pPr>
            <a:endParaRPr sz="4800" b="0" i="0" u="none" strike="noStrike" cap="none">
              <a:solidFill>
                <a:srgbClr val="000000"/>
              </a:solidFill>
              <a:latin typeface="Helvetica Neue"/>
              <a:ea typeface="Helvetica Neue"/>
              <a:cs typeface="Helvetica Neue"/>
              <a:sym typeface="Helvetica Neue"/>
            </a:endParaRPr>
          </a:p>
        </p:txBody>
      </p:sp>
      <p:sp>
        <p:nvSpPr>
          <p:cNvPr id="24" name="Google Shape;24;p12"/>
          <p:cNvSpPr txBox="1"/>
          <p:nvPr/>
        </p:nvSpPr>
        <p:spPr>
          <a:xfrm>
            <a:off x="18811484" y="12858114"/>
            <a:ext cx="5046257" cy="510541"/>
          </a:xfrm>
          <a:prstGeom prst="rect">
            <a:avLst/>
          </a:prstGeom>
          <a:noFill/>
          <a:ln>
            <a:noFill/>
          </a:ln>
        </p:spPr>
        <p:txBody>
          <a:bodyPr spcFirstLastPara="1" wrap="square" lIns="0" tIns="0" rIns="0" bIns="0" anchor="ctr" anchorCtr="0">
            <a:spAutoFit/>
          </a:bodyPr>
          <a:lstStyle/>
          <a:p>
            <a:pPr marL="0" marR="0" lvl="0" indent="0" algn="r" rtl="0">
              <a:lnSpc>
                <a:spcPct val="110000"/>
              </a:lnSpc>
              <a:spcBef>
                <a:spcPts val="0"/>
              </a:spcBef>
              <a:spcAft>
                <a:spcPts val="0"/>
              </a:spcAft>
              <a:buClr>
                <a:srgbClr val="FFFFFF"/>
              </a:buClr>
              <a:buSzPts val="2000"/>
              <a:buFont typeface="Arial"/>
              <a:buNone/>
            </a:pPr>
            <a:r>
              <a:rPr lang="en-US" sz="2000" b="0" i="0" u="none" strike="noStrike" cap="none" dirty="0" err="1">
                <a:solidFill>
                  <a:srgbClr val="FFFFFF"/>
                </a:solidFill>
                <a:latin typeface="Arial"/>
                <a:ea typeface="Arial"/>
                <a:cs typeface="Arial"/>
                <a:sym typeface="Arial"/>
              </a:rPr>
              <a:t>hedera.com</a:t>
            </a:r>
            <a:endParaRPr sz="4200" b="0" i="0" u="none" strike="noStrike" cap="none" dirty="0">
              <a:solidFill>
                <a:srgbClr val="000000"/>
              </a:solidFill>
              <a:latin typeface="Helvetica Neue"/>
              <a:ea typeface="Helvetica Neue"/>
              <a:cs typeface="Helvetica Neue"/>
              <a:sym typeface="Helvetica Neue"/>
            </a:endParaRPr>
          </a:p>
          <a:p>
            <a:pPr marL="0" marR="0" lvl="0" indent="0" algn="r" rtl="0">
              <a:lnSpc>
                <a:spcPct val="110000"/>
              </a:lnSpc>
              <a:spcBef>
                <a:spcPts val="0"/>
              </a:spcBef>
              <a:spcAft>
                <a:spcPts val="0"/>
              </a:spcAft>
              <a:buClr>
                <a:srgbClr val="FFFFFF"/>
              </a:buClr>
              <a:buSzPts val="1400"/>
              <a:buFont typeface="Arial"/>
              <a:buNone/>
            </a:pPr>
            <a:r>
              <a:rPr lang="en-US" sz="1400" b="0" i="0" u="none" strike="noStrike" cap="none" dirty="0">
                <a:solidFill>
                  <a:srgbClr val="FFFFFF"/>
                </a:solidFill>
                <a:latin typeface="Arial"/>
                <a:ea typeface="Arial"/>
                <a:cs typeface="Arial"/>
                <a:sym typeface="Arial"/>
              </a:rPr>
              <a:t>©2021 Hedera Hashgraph, LLC. All rights reserved. </a:t>
            </a:r>
            <a:endParaRPr sz="1400" b="0" i="0" u="none" strike="noStrike" cap="none" dirty="0">
              <a:solidFill>
                <a:srgbClr val="000000"/>
              </a:solidFill>
              <a:latin typeface="Arial"/>
              <a:ea typeface="Arial"/>
              <a:cs typeface="Arial"/>
              <a:sym typeface="Arial"/>
            </a:endParaRPr>
          </a:p>
        </p:txBody>
      </p:sp>
      <p:grpSp>
        <p:nvGrpSpPr>
          <p:cNvPr id="25" name="Google Shape;25;p12"/>
          <p:cNvGrpSpPr/>
          <p:nvPr/>
        </p:nvGrpSpPr>
        <p:grpSpPr>
          <a:xfrm>
            <a:off x="486102" y="12741743"/>
            <a:ext cx="4586552" cy="640095"/>
            <a:chOff x="0" y="0"/>
            <a:chExt cx="4586551" cy="640093"/>
          </a:xfrm>
        </p:grpSpPr>
        <p:pic>
          <p:nvPicPr>
            <p:cNvPr id="26" name="Google Shape;26;p12" descr="Image"/>
            <p:cNvPicPr preferRelativeResize="0"/>
            <p:nvPr/>
          </p:nvPicPr>
          <p:blipFill rotWithShape="1">
            <a:blip r:embed="rId2">
              <a:alphaModFix/>
            </a:blip>
            <a:srcRect/>
            <a:stretch/>
          </p:blipFill>
          <p:spPr>
            <a:xfrm>
              <a:off x="0" y="0"/>
              <a:ext cx="640092" cy="640093"/>
            </a:xfrm>
            <a:prstGeom prst="rect">
              <a:avLst/>
            </a:prstGeom>
            <a:noFill/>
            <a:ln>
              <a:noFill/>
            </a:ln>
          </p:spPr>
        </p:pic>
        <p:pic>
          <p:nvPicPr>
            <p:cNvPr id="27" name="Google Shape;27;p12" descr="Image"/>
            <p:cNvPicPr preferRelativeResize="0"/>
            <p:nvPr/>
          </p:nvPicPr>
          <p:blipFill rotWithShape="1">
            <a:blip r:embed="rId3">
              <a:alphaModFix/>
            </a:blip>
            <a:srcRect/>
            <a:stretch/>
          </p:blipFill>
          <p:spPr>
            <a:xfrm>
              <a:off x="875570" y="172196"/>
              <a:ext cx="3710981" cy="380529"/>
            </a:xfrm>
            <a:prstGeom prst="rect">
              <a:avLst/>
            </a:prstGeom>
            <a:noFill/>
            <a:ln>
              <a:noFill/>
            </a:ln>
          </p:spPr>
        </p:pic>
      </p:grpSp>
      <p:sp>
        <p:nvSpPr>
          <p:cNvPr id="28" name="Google Shape;28;p12"/>
          <p:cNvSpPr/>
          <p:nvPr/>
        </p:nvSpPr>
        <p:spPr>
          <a:xfrm>
            <a:off x="0" y="12425995"/>
            <a:ext cx="24384001" cy="1374497"/>
          </a:xfrm>
          <a:prstGeom prst="rect">
            <a:avLst/>
          </a:prstGeom>
          <a:gradFill>
            <a:gsLst>
              <a:gs pos="0">
                <a:srgbClr val="377EEC"/>
              </a:gs>
              <a:gs pos="100000">
                <a:srgbClr val="8034E2"/>
              </a:gs>
            </a:gsLst>
            <a:path path="circle">
              <a:fillToRect r="100000" b="100000"/>
            </a:path>
            <a:tileRect l="-100000" t="-10000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pic>
        <p:nvPicPr>
          <p:cNvPr id="29" name="Google Shape;29;p12" descr="HederaÔäó_Logo_Stack_WHITE.png.png"/>
          <p:cNvPicPr preferRelativeResize="0"/>
          <p:nvPr/>
        </p:nvPicPr>
        <p:blipFill rotWithShape="1">
          <a:blip r:embed="rId4">
            <a:alphaModFix/>
          </a:blip>
          <a:srcRect/>
          <a:stretch/>
        </p:blipFill>
        <p:spPr>
          <a:xfrm>
            <a:off x="466645" y="12731717"/>
            <a:ext cx="2103270" cy="655809"/>
          </a:xfrm>
          <a:prstGeom prst="rect">
            <a:avLst/>
          </a:prstGeom>
          <a:noFill/>
          <a:ln>
            <a:noFill/>
          </a:ln>
        </p:spPr>
      </p:pic>
      <p:sp>
        <p:nvSpPr>
          <p:cNvPr id="30" name="Google Shape;30;p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
        <p:nvSpPr>
          <p:cNvPr id="31" name="Google Shape;31;p12"/>
          <p:cNvSpPr txBox="1"/>
          <p:nvPr/>
        </p:nvSpPr>
        <p:spPr>
          <a:xfrm>
            <a:off x="18207527" y="12850989"/>
            <a:ext cx="5695933" cy="234680"/>
          </a:xfrm>
          <a:prstGeom prst="rect">
            <a:avLst/>
          </a:prstGeom>
          <a:noFill/>
          <a:ln>
            <a:noFill/>
          </a:ln>
        </p:spPr>
        <p:txBody>
          <a:bodyPr spcFirstLastPara="1" wrap="square" lIns="0" tIns="0" rIns="0" bIns="0" anchor="ctr" anchorCtr="0">
            <a:spAutoFit/>
          </a:bodyPr>
          <a:lstStyle/>
          <a:p>
            <a:pPr marL="0" marR="0" lvl="0" indent="0" algn="r" rtl="0">
              <a:lnSpc>
                <a:spcPct val="60000"/>
              </a:lnSpc>
              <a:spcBef>
                <a:spcPts val="0"/>
              </a:spcBef>
              <a:spcAft>
                <a:spcPts val="0"/>
              </a:spcAft>
              <a:buClr>
                <a:srgbClr val="FFFFFF"/>
              </a:buClr>
              <a:buSzPts val="2300"/>
              <a:buFont typeface="Arial"/>
              <a:buNone/>
            </a:pPr>
            <a:r>
              <a:rPr lang="en-US" sz="2300" b="0" i="0" u="none" strike="noStrike" cap="none">
                <a:solidFill>
                  <a:srgbClr val="FFFFFF"/>
                </a:solidFill>
                <a:latin typeface="Arial"/>
                <a:ea typeface="Arial"/>
                <a:cs typeface="Arial"/>
                <a:sym typeface="Arial"/>
              </a:rPr>
              <a:t>hedera.com</a:t>
            </a:r>
            <a:endParaRPr sz="4800" b="0" i="0" u="none" strike="noStrike" cap="none">
              <a:solidFill>
                <a:srgbClr val="000000"/>
              </a:solidFill>
              <a:latin typeface="Helvetica Neue"/>
              <a:ea typeface="Helvetica Neue"/>
              <a:cs typeface="Helvetica Neue"/>
              <a:sym typeface="Helvetica Neue"/>
            </a:endParaRPr>
          </a:p>
        </p:txBody>
      </p:sp>
      <p:sp>
        <p:nvSpPr>
          <p:cNvPr id="32" name="Google Shape;32;p12"/>
          <p:cNvSpPr/>
          <p:nvPr/>
        </p:nvSpPr>
        <p:spPr>
          <a:xfrm>
            <a:off x="18482459" y="13220406"/>
            <a:ext cx="5615640" cy="235193"/>
          </a:xfrm>
          <a:prstGeom prst="rect">
            <a:avLst/>
          </a:prstGeom>
          <a:noFill/>
          <a:ln>
            <a:noFill/>
          </a:ln>
        </p:spPr>
        <p:txBody>
          <a:bodyPr spcFirstLastPara="1" wrap="square" lIns="91425" tIns="45700" rIns="91425" bIns="45700" anchor="t" anchorCtr="0">
            <a:noAutofit/>
          </a:bodyPr>
          <a:lstStyle/>
          <a:p>
            <a:pPr marL="0" marR="0" lvl="0" indent="0" algn="r" rtl="0">
              <a:lnSpc>
                <a:spcPct val="60000"/>
              </a:lnSpc>
              <a:spcBef>
                <a:spcPts val="0"/>
              </a:spcBef>
              <a:spcAft>
                <a:spcPts val="0"/>
              </a:spcAft>
              <a:buClr>
                <a:srgbClr val="FFFFFF"/>
              </a:buClr>
              <a:buSzPts val="1400"/>
              <a:buFont typeface="Arial"/>
              <a:buNone/>
            </a:pPr>
            <a:r>
              <a:rPr lang="en-US" sz="1400" b="0" i="0" u="none" strike="noStrike" cap="none" dirty="0">
                <a:solidFill>
                  <a:srgbClr val="FFFFFF"/>
                </a:solidFill>
                <a:latin typeface="Arial"/>
                <a:ea typeface="Arial"/>
                <a:cs typeface="Arial"/>
                <a:sym typeface="Arial"/>
              </a:rPr>
              <a:t>©2018-2022 Hedera Hashgraph, LLC. All rights reserved.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39444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hedera.com…"/>
          <p:cNvSpPr txBox="1"/>
          <p:nvPr/>
        </p:nvSpPr>
        <p:spPr>
          <a:xfrm>
            <a:off x="18747984" y="12682450"/>
            <a:ext cx="5046256" cy="551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819150">
              <a:lnSpc>
                <a:spcPct val="60000"/>
              </a:lnSpc>
              <a:spcBef>
                <a:spcPts val="1100"/>
              </a:spcBef>
              <a:defRPr sz="2200">
                <a:solidFill>
                  <a:srgbClr val="FFFFFF"/>
                </a:solidFill>
                <a:latin typeface="Arial"/>
                <a:ea typeface="Arial"/>
                <a:cs typeface="Arial"/>
                <a:sym typeface="Arial"/>
              </a:defRPr>
            </a:pPr>
            <a:r>
              <a:rPr dirty="0" err="1"/>
              <a:t>hedera.com</a:t>
            </a:r>
            <a:endParaRPr dirty="0"/>
          </a:p>
          <a:p>
            <a:pPr algn="r" defTabSz="819150">
              <a:lnSpc>
                <a:spcPct val="60000"/>
              </a:lnSpc>
              <a:spcBef>
                <a:spcPts val="6200"/>
              </a:spcBef>
              <a:defRPr sz="1500">
                <a:solidFill>
                  <a:srgbClr val="FFFFFF"/>
                </a:solidFill>
                <a:latin typeface="Arial"/>
                <a:ea typeface="Arial"/>
                <a:cs typeface="Arial"/>
                <a:sym typeface="Arial"/>
              </a:defRPr>
            </a:pPr>
            <a:r>
              <a:rPr dirty="0"/>
              <a:t>©2020 Hedera Hashgraph, LLC. All rights reserved. </a:t>
            </a:r>
          </a:p>
        </p:txBody>
      </p:sp>
      <p:grpSp>
        <p:nvGrpSpPr>
          <p:cNvPr id="5" name="Group"/>
          <p:cNvGrpSpPr/>
          <p:nvPr/>
        </p:nvGrpSpPr>
        <p:grpSpPr>
          <a:xfrm>
            <a:off x="486101" y="12494238"/>
            <a:ext cx="6464463" cy="902169"/>
            <a:chOff x="0" y="0"/>
            <a:chExt cx="6464461" cy="902168"/>
          </a:xfrm>
        </p:grpSpPr>
        <p:pic>
          <p:nvPicPr>
            <p:cNvPr id="3" name="Image" descr="Image"/>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0" y="0"/>
              <a:ext cx="902169" cy="902169"/>
            </a:xfrm>
            <a:prstGeom prst="rect">
              <a:avLst/>
            </a:prstGeom>
            <a:ln w="12700" cap="flat">
              <a:noFill/>
              <a:miter lim="400000"/>
            </a:ln>
            <a:effectLst/>
          </p:spPr>
        </p:pic>
        <p:pic>
          <p:nvPicPr>
            <p:cNvPr id="4" name="Image" descr="Image"/>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34063" y="242700"/>
              <a:ext cx="5230399" cy="536329"/>
            </a:xfrm>
            <a:prstGeom prst="rect">
              <a:avLst/>
            </a:prstGeom>
            <a:ln w="12700" cap="flat">
              <a:noFill/>
              <a:miter lim="400000"/>
            </a:ln>
            <a:effectLst/>
          </p:spPr>
        </p:pic>
      </p:grpSp>
      <p:sp>
        <p:nvSpPr>
          <p:cNvPr id="6" name="Slide Title"/>
          <p:cNvSpPr txBox="1">
            <a:spLocks noGrp="1"/>
          </p:cNvSpPr>
          <p:nvPr>
            <p:ph type="title" hasCustomPrompt="1"/>
          </p:nvPr>
        </p:nvSpPr>
        <p:spPr>
          <a:xfrm>
            <a:off x="163285" y="163285"/>
            <a:ext cx="21971000"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7"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8"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62801377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813" r:id="rId4"/>
    <p:sldLayoutId id="2147483814" r:id="rId5"/>
    <p:sldLayoutId id="2147483820" r:id="rId6"/>
    <p:sldLayoutId id="2147483821" r:id="rId7"/>
    <p:sldLayoutId id="2147483822" r:id="rId8"/>
    <p:sldLayoutId id="2147483823" r:id="rId9"/>
    <p:sldLayoutId id="2147483824" r:id="rId10"/>
  </p:sldLayoutIdLst>
  <p:transition spd="med"/>
  <p:txStyles>
    <p:titleStyle>
      <a:lvl1pPr marL="0" marR="0" indent="0" algn="l" defTabSz="2438338" rtl="0" latinLnBrk="0">
        <a:lnSpc>
          <a:spcPct val="80000"/>
        </a:lnSpc>
        <a:spcBef>
          <a:spcPts val="0"/>
        </a:spcBef>
        <a:spcAft>
          <a:spcPts val="0"/>
        </a:spcAft>
        <a:buClrTx/>
        <a:buSzTx/>
        <a:buFontTx/>
        <a:buNone/>
        <a:tabLst/>
        <a:defRPr sz="6500" b="1" i="0" u="none" strike="noStrike" cap="none" spc="-170" baseline="0">
          <a:solidFill>
            <a:srgbClr val="000000"/>
          </a:solidFill>
          <a:uFillTx/>
          <a:latin typeface="Arial" panose="020B0604020202020204" pitchFamily="34" charset="0"/>
          <a:ea typeface="+mn-ea"/>
          <a:cs typeface="Arial" panose="020B0604020202020204" pitchFamily="34" charset="0"/>
          <a:sym typeface="Helvetica Neue"/>
        </a:defRPr>
      </a:lvl1pPr>
      <a:lvl2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hedera.com…"/>
          <p:cNvSpPr txBox="1"/>
          <p:nvPr/>
        </p:nvSpPr>
        <p:spPr>
          <a:xfrm>
            <a:off x="18747984" y="12682450"/>
            <a:ext cx="5046256" cy="551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819150">
              <a:lnSpc>
                <a:spcPct val="60000"/>
              </a:lnSpc>
              <a:spcBef>
                <a:spcPts val="1100"/>
              </a:spcBef>
              <a:defRPr sz="2200">
                <a:solidFill>
                  <a:srgbClr val="FFFFFF"/>
                </a:solidFill>
                <a:latin typeface="Arial"/>
                <a:ea typeface="Arial"/>
                <a:cs typeface="Arial"/>
                <a:sym typeface="Arial"/>
              </a:defRPr>
            </a:pPr>
            <a:r>
              <a:rPr dirty="0" err="1"/>
              <a:t>hedera.com</a:t>
            </a:r>
            <a:endParaRPr dirty="0"/>
          </a:p>
          <a:p>
            <a:pPr algn="r" defTabSz="819150">
              <a:lnSpc>
                <a:spcPct val="60000"/>
              </a:lnSpc>
              <a:spcBef>
                <a:spcPts val="6200"/>
              </a:spcBef>
              <a:defRPr sz="1500">
                <a:solidFill>
                  <a:srgbClr val="FFFFFF"/>
                </a:solidFill>
                <a:latin typeface="Arial"/>
                <a:ea typeface="Arial"/>
                <a:cs typeface="Arial"/>
                <a:sym typeface="Arial"/>
              </a:defRPr>
            </a:pPr>
            <a:r>
              <a:rPr dirty="0"/>
              <a:t>©2020 Hedera Hashgraph, LLC. All rights reserved. </a:t>
            </a:r>
          </a:p>
        </p:txBody>
      </p:sp>
      <p:grpSp>
        <p:nvGrpSpPr>
          <p:cNvPr id="5" name="Group"/>
          <p:cNvGrpSpPr/>
          <p:nvPr/>
        </p:nvGrpSpPr>
        <p:grpSpPr>
          <a:xfrm>
            <a:off x="486101" y="12494238"/>
            <a:ext cx="6464463" cy="902169"/>
            <a:chOff x="0" y="0"/>
            <a:chExt cx="6464461" cy="902168"/>
          </a:xfrm>
        </p:grpSpPr>
        <p:pic>
          <p:nvPicPr>
            <p:cNvPr id="3" name="Image" descr="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0"/>
              <a:ext cx="902169" cy="902169"/>
            </a:xfrm>
            <a:prstGeom prst="rect">
              <a:avLst/>
            </a:prstGeom>
            <a:ln w="12700" cap="flat">
              <a:noFill/>
              <a:miter lim="400000"/>
            </a:ln>
            <a:effectLst/>
          </p:spPr>
        </p:pic>
        <p:pic>
          <p:nvPicPr>
            <p:cNvPr id="4" name="Image" descr="Image"/>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4063" y="242700"/>
              <a:ext cx="5230399" cy="536329"/>
            </a:xfrm>
            <a:prstGeom prst="rect">
              <a:avLst/>
            </a:prstGeom>
            <a:ln w="12700" cap="flat">
              <a:noFill/>
              <a:miter lim="400000"/>
            </a:ln>
            <a:effectLst/>
          </p:spPr>
        </p:pic>
      </p:grpSp>
      <p:sp>
        <p:nvSpPr>
          <p:cNvPr id="6" name="Slide Title"/>
          <p:cNvSpPr txBox="1">
            <a:spLocks noGrp="1"/>
          </p:cNvSpPr>
          <p:nvPr>
            <p:ph type="title" hasCustomPrompt="1"/>
          </p:nvPr>
        </p:nvSpPr>
        <p:spPr>
          <a:xfrm>
            <a:off x="163285" y="163285"/>
            <a:ext cx="21971000"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7"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8"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835046963"/>
      </p:ext>
    </p:extLst>
  </p:cSld>
  <p:clrMap bg1="lt1" tx1="dk1" bg2="lt2" tx2="dk2" accent1="accent1" accent2="accent2" accent3="accent3" accent4="accent4" accent5="accent5" accent6="accent6" hlink="hlink" folHlink="folHlink"/>
  <p:sldLayoutIdLst>
    <p:sldLayoutId id="2147483768" r:id="rId1"/>
    <p:sldLayoutId id="2147483770" r:id="rId2"/>
    <p:sldLayoutId id="2147483772" r:id="rId3"/>
    <p:sldLayoutId id="2147483773" r:id="rId4"/>
    <p:sldLayoutId id="2147483826" r:id="rId5"/>
  </p:sldLayoutIdLst>
  <p:transition spd="med"/>
  <p:txStyles>
    <p:titleStyle>
      <a:lvl1pPr marL="0" marR="0" indent="0" algn="l" defTabSz="2438338" rtl="0" latinLnBrk="0">
        <a:lnSpc>
          <a:spcPct val="80000"/>
        </a:lnSpc>
        <a:spcBef>
          <a:spcPts val="0"/>
        </a:spcBef>
        <a:spcAft>
          <a:spcPts val="0"/>
        </a:spcAft>
        <a:buClrTx/>
        <a:buSzTx/>
        <a:buFontTx/>
        <a:buNone/>
        <a:tabLst/>
        <a:defRPr sz="6500" b="1" i="0" u="none" strike="noStrike" cap="none" spc="-170" baseline="0">
          <a:solidFill>
            <a:srgbClr val="000000"/>
          </a:solidFill>
          <a:uFillTx/>
          <a:latin typeface="Arial" panose="020B0604020202020204" pitchFamily="34" charset="0"/>
          <a:ea typeface="+mn-ea"/>
          <a:cs typeface="Arial" panose="020B0604020202020204" pitchFamily="34" charset="0"/>
          <a:sym typeface="Helvetica Neue"/>
        </a:defRPr>
      </a:lvl1pPr>
      <a:lvl2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464646"/>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570567" y="5411787"/>
            <a:ext cx="21242868" cy="4038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3653366" y="0"/>
            <a:ext cx="19507201" cy="3673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4424" tIns="74424" rIns="74424" bIns="74424" anchor="b">
            <a:normAutofit/>
          </a:bodyPr>
          <a:lstStyle/>
          <a:p>
            <a:r>
              <a:t>Title Text</a:t>
            </a:r>
          </a:p>
        </p:txBody>
      </p:sp>
      <p:sp>
        <p:nvSpPr>
          <p:cNvPr id="4" name="01"/>
          <p:cNvSpPr txBox="1">
            <a:spLocks noGrp="1"/>
          </p:cNvSpPr>
          <p:nvPr>
            <p:ph type="sldNum" sz="quarter" idx="2"/>
          </p:nvPr>
        </p:nvSpPr>
        <p:spPr>
          <a:xfrm>
            <a:off x="16940593" y="12437112"/>
            <a:ext cx="534608" cy="551177"/>
          </a:xfrm>
          <a:prstGeom prst="rect">
            <a:avLst/>
          </a:prstGeom>
          <a:ln w="12700">
            <a:miter lim="400000"/>
          </a:ln>
        </p:spPr>
        <p:txBody>
          <a:bodyPr wrap="none" lIns="91437" tIns="91437" rIns="91437" bIns="91437" anchor="ctr">
            <a:spAutoFit/>
          </a:bodyPr>
          <a:lstStyle>
            <a:lvl1pPr algn="r" defTabSz="1828891">
              <a:defRPr sz="2400">
                <a:solidFill>
                  <a:srgbClr val="888888"/>
                </a:solidFill>
                <a:latin typeface="Styrene A Regular"/>
                <a:ea typeface="Styrene A Regular"/>
                <a:cs typeface="Styrene A Regular"/>
                <a:sym typeface="Styrene A Regular"/>
              </a:defRPr>
            </a:lvl1pPr>
          </a:lstStyle>
          <a:p>
            <a:fld id="{86CB4B4D-7CA3-9044-876B-883B54F8677D}" type="slidenum">
              <a:t>‹#›</a:t>
            </a:fld>
            <a:endParaRPr/>
          </a:p>
        </p:txBody>
      </p:sp>
    </p:spTree>
    <p:extLst>
      <p:ext uri="{BB962C8B-B14F-4D97-AF65-F5344CB8AC3E}">
        <p14:creationId xmlns:p14="http://schemas.microsoft.com/office/powerpoint/2010/main" val="1659838008"/>
      </p:ext>
    </p:extLst>
  </p:cSld>
  <p:clrMap bg1="lt1" tx1="dk1" bg2="lt2" tx2="dk2" accent1="accent1" accent2="accent2" accent3="accent3" accent4="accent4" accent5="accent5" accent6="accent6" hlink="hlink" folHlink="folHlink"/>
  <p:sldLayoutIdLst>
    <p:sldLayoutId id="2147483778" r:id="rId1"/>
    <p:sldLayoutId id="2147483780" r:id="rId2"/>
    <p:sldLayoutId id="2147483783"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12" r:id="rId25"/>
    <p:sldLayoutId id="2147483827" r:id="rId26"/>
  </p:sldLayoutIdLst>
  <p:transition spd="med"/>
  <p:txStyles>
    <p:titleStyle>
      <a:lvl1pPr marL="0" marR="0" indent="0" algn="ctr" defTabSz="81915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Arial"/>
          <a:ea typeface="Arial"/>
          <a:cs typeface="Arial"/>
          <a:sym typeface="Arial"/>
        </a:defRPr>
      </a:lvl1pPr>
      <a:lvl2pPr marL="0" marR="0" indent="0" algn="ctr" defTabSz="81915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Arial"/>
          <a:ea typeface="Arial"/>
          <a:cs typeface="Arial"/>
          <a:sym typeface="Arial"/>
        </a:defRPr>
      </a:lvl2pPr>
      <a:lvl3pPr marL="0" marR="0" indent="0" algn="ctr" defTabSz="81915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Arial"/>
          <a:ea typeface="Arial"/>
          <a:cs typeface="Arial"/>
          <a:sym typeface="Arial"/>
        </a:defRPr>
      </a:lvl3pPr>
      <a:lvl4pPr marL="0" marR="0" indent="0" algn="ctr" defTabSz="81915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Arial"/>
          <a:ea typeface="Arial"/>
          <a:cs typeface="Arial"/>
          <a:sym typeface="Arial"/>
        </a:defRPr>
      </a:lvl4pPr>
      <a:lvl5pPr marL="0" marR="0" indent="0" algn="ctr" defTabSz="81915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Arial"/>
          <a:ea typeface="Arial"/>
          <a:cs typeface="Arial"/>
          <a:sym typeface="Arial"/>
        </a:defRPr>
      </a:lvl5pPr>
      <a:lvl6pPr marL="0" marR="0" indent="0" algn="ctr" defTabSz="81915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Arial"/>
          <a:ea typeface="Arial"/>
          <a:cs typeface="Arial"/>
          <a:sym typeface="Arial"/>
        </a:defRPr>
      </a:lvl6pPr>
      <a:lvl7pPr marL="0" marR="0" indent="0" algn="ctr" defTabSz="81915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Arial"/>
          <a:ea typeface="Arial"/>
          <a:cs typeface="Arial"/>
          <a:sym typeface="Arial"/>
        </a:defRPr>
      </a:lvl7pPr>
      <a:lvl8pPr marL="0" marR="0" indent="0" algn="ctr" defTabSz="81915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Arial"/>
          <a:ea typeface="Arial"/>
          <a:cs typeface="Arial"/>
          <a:sym typeface="Arial"/>
        </a:defRPr>
      </a:lvl8pPr>
      <a:lvl9pPr marL="0" marR="0" indent="0" algn="ctr" defTabSz="81915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Arial"/>
          <a:ea typeface="Arial"/>
          <a:cs typeface="Arial"/>
          <a:sym typeface="Arial"/>
        </a:defRPr>
      </a:lvl9pPr>
    </p:titleStyle>
    <p:bodyStyle>
      <a:lvl1pPr marL="0" marR="0" indent="0" algn="ctr" defTabSz="825540" rtl="0" latinLnBrk="0">
        <a:lnSpc>
          <a:spcPct val="100000"/>
        </a:lnSpc>
        <a:spcBef>
          <a:spcPts val="0"/>
        </a:spcBef>
        <a:spcAft>
          <a:spcPts val="0"/>
        </a:spcAft>
        <a:buClrTx/>
        <a:buSzTx/>
        <a:buFontTx/>
        <a:buNone/>
        <a:tabLst/>
        <a:defRPr sz="7000" b="0" i="0" u="none" strike="noStrike" cap="none" spc="-70" baseline="0">
          <a:solidFill>
            <a:srgbClr val="FFFFFF"/>
          </a:solidFill>
          <a:uFillTx/>
          <a:latin typeface="Arial"/>
          <a:ea typeface="Arial"/>
          <a:cs typeface="Arial"/>
          <a:sym typeface="Arial"/>
        </a:defRPr>
      </a:lvl1pPr>
      <a:lvl2pPr marL="1136129" marR="0" indent="-678907" algn="ctr" defTabSz="825540" rtl="0" latinLnBrk="0">
        <a:lnSpc>
          <a:spcPct val="100000"/>
        </a:lnSpc>
        <a:spcBef>
          <a:spcPts val="0"/>
        </a:spcBef>
        <a:spcAft>
          <a:spcPts val="0"/>
        </a:spcAft>
        <a:buClrTx/>
        <a:buSzPct val="100000"/>
        <a:buFontTx/>
        <a:buChar char="•"/>
        <a:tabLst/>
        <a:defRPr sz="7000" b="0" i="0" u="none" strike="noStrike" cap="none" spc="-70" baseline="0">
          <a:solidFill>
            <a:srgbClr val="FFFFFF"/>
          </a:solidFill>
          <a:uFillTx/>
          <a:latin typeface="Arial"/>
          <a:ea typeface="Arial"/>
          <a:cs typeface="Arial"/>
          <a:sym typeface="Arial"/>
        </a:defRPr>
      </a:lvl2pPr>
      <a:lvl3pPr marL="1729132" marR="0" indent="-814684" algn="ctr" defTabSz="825540" rtl="0" latinLnBrk="0">
        <a:lnSpc>
          <a:spcPct val="100000"/>
        </a:lnSpc>
        <a:spcBef>
          <a:spcPts val="0"/>
        </a:spcBef>
        <a:spcAft>
          <a:spcPts val="0"/>
        </a:spcAft>
        <a:buClrTx/>
        <a:buSzPct val="100000"/>
        <a:buFontTx/>
        <a:buChar char="•"/>
        <a:tabLst/>
        <a:defRPr sz="7000" b="0" i="0" u="none" strike="noStrike" cap="none" spc="-70" baseline="0">
          <a:solidFill>
            <a:srgbClr val="FFFFFF"/>
          </a:solidFill>
          <a:uFillTx/>
          <a:latin typeface="Arial"/>
          <a:ea typeface="Arial"/>
          <a:cs typeface="Arial"/>
          <a:sym typeface="Arial"/>
        </a:defRPr>
      </a:lvl3pPr>
      <a:lvl4pPr marL="2276878" marR="0" indent="-905208" algn="ctr" defTabSz="825540" rtl="0" latinLnBrk="0">
        <a:lnSpc>
          <a:spcPct val="100000"/>
        </a:lnSpc>
        <a:spcBef>
          <a:spcPts val="0"/>
        </a:spcBef>
        <a:spcAft>
          <a:spcPts val="0"/>
        </a:spcAft>
        <a:buClrTx/>
        <a:buSzPct val="100000"/>
        <a:buFontTx/>
        <a:buChar char="•"/>
        <a:tabLst/>
        <a:defRPr sz="7000" b="0" i="0" u="none" strike="noStrike" cap="none" spc="-70" baseline="0">
          <a:solidFill>
            <a:srgbClr val="FFFFFF"/>
          </a:solidFill>
          <a:uFillTx/>
          <a:latin typeface="Arial"/>
          <a:ea typeface="Arial"/>
          <a:cs typeface="Arial"/>
          <a:sym typeface="Arial"/>
        </a:defRPr>
      </a:lvl4pPr>
      <a:lvl5pPr marL="2734099" marR="0" indent="-905208" algn="ctr" defTabSz="825540" rtl="0" latinLnBrk="0">
        <a:lnSpc>
          <a:spcPct val="100000"/>
        </a:lnSpc>
        <a:spcBef>
          <a:spcPts val="0"/>
        </a:spcBef>
        <a:spcAft>
          <a:spcPts val="0"/>
        </a:spcAft>
        <a:buClrTx/>
        <a:buSzPct val="100000"/>
        <a:buFontTx/>
        <a:buChar char="•"/>
        <a:tabLst/>
        <a:defRPr sz="7000" b="0" i="0" u="none" strike="noStrike" cap="none" spc="-70" baseline="0">
          <a:solidFill>
            <a:srgbClr val="FFFFFF"/>
          </a:solidFill>
          <a:uFillTx/>
          <a:latin typeface="Arial"/>
          <a:ea typeface="Arial"/>
          <a:cs typeface="Arial"/>
          <a:sym typeface="Arial"/>
        </a:defRPr>
      </a:lvl5pPr>
      <a:lvl6pPr marL="0" marR="0" indent="0" algn="ctr" defTabSz="825540" rtl="0" latinLnBrk="0">
        <a:lnSpc>
          <a:spcPct val="100000"/>
        </a:lnSpc>
        <a:spcBef>
          <a:spcPts val="0"/>
        </a:spcBef>
        <a:spcAft>
          <a:spcPts val="0"/>
        </a:spcAft>
        <a:buClrTx/>
        <a:buSzTx/>
        <a:buFontTx/>
        <a:buNone/>
        <a:tabLst/>
        <a:defRPr sz="7000" b="0" i="0" u="none" strike="noStrike" cap="none" spc="-70" baseline="0">
          <a:solidFill>
            <a:srgbClr val="FFFFFF"/>
          </a:solidFill>
          <a:uFillTx/>
          <a:latin typeface="Arial"/>
          <a:ea typeface="Arial"/>
          <a:cs typeface="Arial"/>
          <a:sym typeface="Arial"/>
        </a:defRPr>
      </a:lvl6pPr>
      <a:lvl7pPr marL="0" marR="0" indent="0" algn="ctr" defTabSz="825540" rtl="0" latinLnBrk="0">
        <a:lnSpc>
          <a:spcPct val="100000"/>
        </a:lnSpc>
        <a:spcBef>
          <a:spcPts val="0"/>
        </a:spcBef>
        <a:spcAft>
          <a:spcPts val="0"/>
        </a:spcAft>
        <a:buClrTx/>
        <a:buSzTx/>
        <a:buFontTx/>
        <a:buNone/>
        <a:tabLst/>
        <a:defRPr sz="7000" b="0" i="0" u="none" strike="noStrike" cap="none" spc="-70" baseline="0">
          <a:solidFill>
            <a:srgbClr val="FFFFFF"/>
          </a:solidFill>
          <a:uFillTx/>
          <a:latin typeface="Arial"/>
          <a:ea typeface="Arial"/>
          <a:cs typeface="Arial"/>
          <a:sym typeface="Arial"/>
        </a:defRPr>
      </a:lvl7pPr>
      <a:lvl8pPr marL="0" marR="0" indent="0" algn="ctr" defTabSz="825540" rtl="0" latinLnBrk="0">
        <a:lnSpc>
          <a:spcPct val="100000"/>
        </a:lnSpc>
        <a:spcBef>
          <a:spcPts val="0"/>
        </a:spcBef>
        <a:spcAft>
          <a:spcPts val="0"/>
        </a:spcAft>
        <a:buClrTx/>
        <a:buSzTx/>
        <a:buFontTx/>
        <a:buNone/>
        <a:tabLst/>
        <a:defRPr sz="7000" b="0" i="0" u="none" strike="noStrike" cap="none" spc="-70" baseline="0">
          <a:solidFill>
            <a:srgbClr val="FFFFFF"/>
          </a:solidFill>
          <a:uFillTx/>
          <a:latin typeface="Arial"/>
          <a:ea typeface="Arial"/>
          <a:cs typeface="Arial"/>
          <a:sym typeface="Arial"/>
        </a:defRPr>
      </a:lvl8pPr>
      <a:lvl9pPr marL="0" marR="0" indent="0" algn="ctr" defTabSz="825540" rtl="0" latinLnBrk="0">
        <a:lnSpc>
          <a:spcPct val="100000"/>
        </a:lnSpc>
        <a:spcBef>
          <a:spcPts val="0"/>
        </a:spcBef>
        <a:spcAft>
          <a:spcPts val="0"/>
        </a:spcAft>
        <a:buClrTx/>
        <a:buSzTx/>
        <a:buFontTx/>
        <a:buNone/>
        <a:tabLst/>
        <a:defRPr sz="7000" b="0" i="0" u="none" strike="noStrike" cap="none" spc="-70" baseline="0">
          <a:solidFill>
            <a:srgbClr val="FFFFFF"/>
          </a:solidFill>
          <a:uFillTx/>
          <a:latin typeface="Arial"/>
          <a:ea typeface="Arial"/>
          <a:cs typeface="Arial"/>
          <a:sym typeface="Arial"/>
        </a:defRPr>
      </a:lvl9pPr>
    </p:bodyStyle>
    <p:otherStyle>
      <a:lvl1pPr marL="0" marR="0" indent="0" algn="r" defTabSz="1828891"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Styrene A Regular"/>
        </a:defRPr>
      </a:lvl1pPr>
      <a:lvl2pPr marL="0" marR="0" indent="0" algn="r" defTabSz="1828891"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Styrene A Regular"/>
        </a:defRPr>
      </a:lvl2pPr>
      <a:lvl3pPr marL="0" marR="0" indent="0" algn="r" defTabSz="1828891"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Styrene A Regular"/>
        </a:defRPr>
      </a:lvl3pPr>
      <a:lvl4pPr marL="0" marR="0" indent="0" algn="r" defTabSz="1828891"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Styrene A Regular"/>
        </a:defRPr>
      </a:lvl4pPr>
      <a:lvl5pPr marL="0" marR="0" indent="0" algn="r" defTabSz="1828891"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Styrene A Regular"/>
        </a:defRPr>
      </a:lvl5pPr>
      <a:lvl6pPr marL="0" marR="0" indent="0" algn="r" defTabSz="1828891"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Styrene A Regular"/>
        </a:defRPr>
      </a:lvl6pPr>
      <a:lvl7pPr marL="0" marR="0" indent="0" algn="r" defTabSz="1828891"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Styrene A Regular"/>
        </a:defRPr>
      </a:lvl7pPr>
      <a:lvl8pPr marL="0" marR="0" indent="0" algn="r" defTabSz="1828891"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Styrene A Regular"/>
        </a:defRPr>
      </a:lvl8pPr>
      <a:lvl9pPr marL="0" marR="0" indent="0" algn="r" defTabSz="1828891"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Styrene A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image" Target="../media/image93.png"/></Relationships>
</file>

<file path=ppt/slides/_rels/slide1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13.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2.png"/><Relationship Id="rId3" Type="http://schemas.openxmlformats.org/officeDocument/2006/relationships/image" Target="../media/image107.png"/><Relationship Id="rId21" Type="http://schemas.openxmlformats.org/officeDocument/2006/relationships/image" Target="../media/image125.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notesSlide" Target="../notesSlides/notesSlide13.xml"/><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110.png"/><Relationship Id="rId11" Type="http://schemas.openxmlformats.org/officeDocument/2006/relationships/image" Target="../media/image115.png"/><Relationship Id="rId24" Type="http://schemas.openxmlformats.org/officeDocument/2006/relationships/image" Target="../media/image128.pn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7.png"/><Relationship Id="rId10" Type="http://schemas.openxmlformats.org/officeDocument/2006/relationships/image" Target="../media/image114.png"/><Relationship Id="rId19" Type="http://schemas.openxmlformats.org/officeDocument/2006/relationships/image" Target="../media/image123.jp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6.png"/></Relationships>
</file>

<file path=ppt/slides/_rels/slide1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107.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14.xml"/><Relationship Id="rId16" Type="http://schemas.openxmlformats.org/officeDocument/2006/relationships/image" Target="../media/image119.png"/><Relationship Id="rId20" Type="http://schemas.openxmlformats.org/officeDocument/2006/relationships/image" Target="../media/image123.jpg"/><Relationship Id="rId1" Type="http://schemas.openxmlformats.org/officeDocument/2006/relationships/slideLayout" Target="../slideLayouts/slideLayout4.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png"/><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29.png"/><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5.png"/></Relationships>
</file>

<file path=ppt/slides/_rels/slide1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20.png"/><Relationship Id="rId26" Type="http://schemas.openxmlformats.org/officeDocument/2006/relationships/image" Target="../media/image127.png"/><Relationship Id="rId3" Type="http://schemas.openxmlformats.org/officeDocument/2006/relationships/image" Target="../media/image107.png"/><Relationship Id="rId21" Type="http://schemas.openxmlformats.org/officeDocument/2006/relationships/image" Target="../media/image123.jp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5" Type="http://schemas.openxmlformats.org/officeDocument/2006/relationships/image" Target="../media/image128.png"/><Relationship Id="rId2" Type="http://schemas.openxmlformats.org/officeDocument/2006/relationships/notesSlide" Target="../notesSlides/notesSlide15.xml"/><Relationship Id="rId16" Type="http://schemas.openxmlformats.org/officeDocument/2006/relationships/image" Target="../media/image118.png"/><Relationship Id="rId20" Type="http://schemas.openxmlformats.org/officeDocument/2006/relationships/image" Target="../media/image122.png"/><Relationship Id="rId1" Type="http://schemas.openxmlformats.org/officeDocument/2006/relationships/slideLayout" Target="../slideLayouts/slideLayout4.xml"/><Relationship Id="rId6" Type="http://schemas.openxmlformats.org/officeDocument/2006/relationships/image" Target="../media/image108.png"/><Relationship Id="rId11" Type="http://schemas.openxmlformats.org/officeDocument/2006/relationships/image" Target="../media/image113.png"/><Relationship Id="rId24" Type="http://schemas.openxmlformats.org/officeDocument/2006/relationships/image" Target="../media/image126.png"/><Relationship Id="rId5" Type="http://schemas.openxmlformats.org/officeDocument/2006/relationships/image" Target="../media/image130.png"/><Relationship Id="rId15" Type="http://schemas.openxmlformats.org/officeDocument/2006/relationships/image" Target="../media/image117.png"/><Relationship Id="rId23" Type="http://schemas.openxmlformats.org/officeDocument/2006/relationships/image" Target="../media/image125.png"/><Relationship Id="rId10" Type="http://schemas.openxmlformats.org/officeDocument/2006/relationships/image" Target="../media/image112.png"/><Relationship Id="rId19" Type="http://schemas.openxmlformats.org/officeDocument/2006/relationships/image" Target="../media/image121.png"/><Relationship Id="rId4" Type="http://schemas.openxmlformats.org/officeDocument/2006/relationships/image" Target="../media/image129.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4.png"/></Relationships>
</file>

<file path=ppt/slides/_rels/slide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23.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42.png"/></Relationships>
</file>

<file path=ppt/slides/_rels/slide25.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44.png"/></Relationships>
</file>

<file path=ppt/slides/_rels/slide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30.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1.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158.png"/></Relationships>
</file>

<file path=ppt/slides/_rels/slide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hedera.com/get-started" TargetMode="External"/><Relationship Id="rId7" Type="http://schemas.openxmlformats.org/officeDocument/2006/relationships/hyperlink" Target="https://hedera.com/discord"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hyperlink" Target="https://www.youtube.com/playlist?list=PLcaTa5RR9SuA__8rzCKru8Y_F6iMJPEUD" TargetMode="External"/><Relationship Id="rId5" Type="http://schemas.openxmlformats.org/officeDocument/2006/relationships/hyperlink" Target="https://docs.hedera.com/guides/resources/tutorials" TargetMode="External"/><Relationship Id="rId4" Type="http://schemas.openxmlformats.org/officeDocument/2006/relationships/hyperlink" Target="https://docs.hedera.com/guid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69.jpg"/><Relationship Id="rId4" Type="http://schemas.openxmlformats.org/officeDocument/2006/relationships/image" Target="../media/image68.jpg"/></Relationships>
</file>

<file path=ppt/slides/_rels/slide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blockchair.com/bitcoin/charts/average-transaction-fee-usd?interval=3m" TargetMode="External"/><Relationship Id="rId7"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s://blockchair.com/ethereum/charts/average-transaction-fee-usd?interval=3m" TargetMode="External"/><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5.png"/><Relationship Id="rId11" Type="http://schemas.openxmlformats.org/officeDocument/2006/relationships/hyperlink" Target="https://www.algorand.com/resources/algorand-announcements/algorand-2021-performance" TargetMode="External"/><Relationship Id="rId5" Type="http://schemas.openxmlformats.org/officeDocument/2006/relationships/image" Target="../media/image72.png"/><Relationship Id="rId10" Type="http://schemas.openxmlformats.org/officeDocument/2006/relationships/hyperlink" Target="https://hedera.com/fees" TargetMode="External"/><Relationship Id="rId4" Type="http://schemas.openxmlformats.org/officeDocument/2006/relationships/image" Target="../media/image71.png"/><Relationship Id="rId9" Type="http://schemas.openxmlformats.org/officeDocument/2006/relationships/hyperlink" Target="https://thecoinweekly.com/not-so-fast-are-eth-killers-as-speedy-as-they-clai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17"/>
          <p:cNvGrpSpPr/>
          <p:nvPr/>
        </p:nvGrpSpPr>
        <p:grpSpPr>
          <a:xfrm>
            <a:off x="8369319" y="7071206"/>
            <a:ext cx="4533732" cy="1793061"/>
            <a:chOff x="0" y="0"/>
            <a:chExt cx="4533731" cy="1793061"/>
          </a:xfrm>
        </p:grpSpPr>
        <p:sp>
          <p:nvSpPr>
            <p:cNvPr id="372" name="Google Shape;372;p17"/>
            <p:cNvSpPr/>
            <p:nvPr/>
          </p:nvSpPr>
          <p:spPr>
            <a:xfrm rot="5400000" flipH="1">
              <a:off x="495836" y="-483550"/>
              <a:ext cx="1780774" cy="2772447"/>
            </a:xfrm>
            <a:custGeom>
              <a:avLst/>
              <a:gdLst/>
              <a:ahLst/>
              <a:cxnLst/>
              <a:rect l="l" t="t" r="r" b="b"/>
              <a:pathLst>
                <a:path w="21600" h="21600" extrusionOk="0">
                  <a:moveTo>
                    <a:pt x="2" y="0"/>
                  </a:moveTo>
                  <a:lnTo>
                    <a:pt x="0" y="21600"/>
                  </a:lnTo>
                  <a:lnTo>
                    <a:pt x="21600" y="21600"/>
                  </a:lnTo>
                </a:path>
              </a:pathLst>
            </a:custGeom>
            <a:noFill/>
            <a:ln w="25400" cap="flat" cmpd="sng">
              <a:solidFill>
                <a:srgbClr val="8C8C8C"/>
              </a:solidFill>
              <a:prstDash val="solid"/>
              <a:miter lim="400000"/>
              <a:headEnd type="none" w="sm" len="sm"/>
              <a:tailEnd type="none" w="sm" len="sm"/>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cxnSp>
          <p:nvCxnSpPr>
            <p:cNvPr id="373" name="Google Shape;373;p17"/>
            <p:cNvCxnSpPr/>
            <p:nvPr/>
          </p:nvCxnSpPr>
          <p:spPr>
            <a:xfrm rot="10800000" flipH="1">
              <a:off x="4533729" y="0"/>
              <a:ext cx="1" cy="338151"/>
            </a:xfrm>
            <a:prstGeom prst="straightConnector1">
              <a:avLst/>
            </a:prstGeom>
            <a:noFill/>
            <a:ln w="25400" cap="flat" cmpd="sng">
              <a:solidFill>
                <a:srgbClr val="8C8C8C"/>
              </a:solidFill>
              <a:prstDash val="solid"/>
              <a:miter lim="400000"/>
              <a:headEnd type="none" w="sm" len="sm"/>
              <a:tailEnd type="none" w="sm" len="sm"/>
            </a:ln>
          </p:spPr>
        </p:cxnSp>
      </p:grpSp>
      <p:sp>
        <p:nvSpPr>
          <p:cNvPr id="374" name="Google Shape;374;p17"/>
          <p:cNvSpPr/>
          <p:nvPr/>
        </p:nvSpPr>
        <p:spPr>
          <a:xfrm>
            <a:off x="10592182" y="7292919"/>
            <a:ext cx="4633417" cy="4633418"/>
          </a:xfrm>
          <a:prstGeom prst="ellipse">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grpSp>
        <p:nvGrpSpPr>
          <p:cNvPr id="375" name="Google Shape;375;p17"/>
          <p:cNvGrpSpPr/>
          <p:nvPr/>
        </p:nvGrpSpPr>
        <p:grpSpPr>
          <a:xfrm>
            <a:off x="7975554" y="7582400"/>
            <a:ext cx="9866675" cy="4036598"/>
            <a:chOff x="0" y="0"/>
            <a:chExt cx="9866673" cy="4036597"/>
          </a:xfrm>
        </p:grpSpPr>
        <p:sp>
          <p:nvSpPr>
            <p:cNvPr id="376" name="Google Shape;376;p17"/>
            <p:cNvSpPr/>
            <p:nvPr/>
          </p:nvSpPr>
          <p:spPr>
            <a:xfrm rot="672">
              <a:off x="3776446" y="675408"/>
              <a:ext cx="2364583" cy="2364585"/>
            </a:xfrm>
            <a:prstGeom prst="ellipse">
              <a:avLst/>
            </a:prstGeom>
            <a:gradFill>
              <a:gsLst>
                <a:gs pos="0">
                  <a:srgbClr val="377EEC"/>
                </a:gs>
                <a:gs pos="100000">
                  <a:srgbClr val="8034E2"/>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pic>
          <p:nvPicPr>
            <p:cNvPr id="377" name="Google Shape;377;p17" descr="Asset 1.png"/>
            <p:cNvPicPr preferRelativeResize="0"/>
            <p:nvPr/>
          </p:nvPicPr>
          <p:blipFill rotWithShape="1">
            <a:blip r:embed="rId3">
              <a:alphaModFix/>
            </a:blip>
            <a:srcRect l="19" r="18"/>
            <a:stretch/>
          </p:blipFill>
          <p:spPr>
            <a:xfrm>
              <a:off x="2992904" y="0"/>
              <a:ext cx="3968143" cy="3728697"/>
            </a:xfrm>
            <a:prstGeom prst="rect">
              <a:avLst/>
            </a:prstGeom>
            <a:noFill/>
            <a:ln>
              <a:noFill/>
            </a:ln>
          </p:spPr>
        </p:pic>
        <p:sp>
          <p:nvSpPr>
            <p:cNvPr id="378" name="Google Shape;378;p17"/>
            <p:cNvSpPr/>
            <p:nvPr/>
          </p:nvSpPr>
          <p:spPr>
            <a:xfrm>
              <a:off x="3822979" y="1876471"/>
              <a:ext cx="2294749"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71425" tIns="71425" rIns="71425" bIns="71425" anchor="ctr" anchorCtr="0">
              <a:noAutofit/>
            </a:bodyPr>
            <a:lstStyle/>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dirty="0">
                  <a:solidFill>
                    <a:srgbClr val="FFFFFF"/>
                  </a:solidFill>
                  <a:latin typeface="Arial"/>
                  <a:ea typeface="Arial"/>
                  <a:cs typeface="Arial"/>
                  <a:sym typeface="Arial"/>
                </a:rPr>
                <a:t>HASHGRAPH</a:t>
              </a:r>
              <a:br>
                <a:rPr lang="en-US" sz="2000" b="0" i="0" u="none" strike="noStrike" cap="none" dirty="0">
                  <a:solidFill>
                    <a:srgbClr val="FFFFFF"/>
                  </a:solidFill>
                  <a:latin typeface="Arial"/>
                  <a:ea typeface="Arial"/>
                  <a:cs typeface="Arial"/>
                  <a:sym typeface="Arial"/>
                </a:rPr>
              </a:br>
              <a:r>
                <a:rPr lang="en-US" sz="2000" b="0" i="0" u="none" strike="noStrike" cap="none" dirty="0">
                  <a:solidFill>
                    <a:srgbClr val="FFFFFF"/>
                  </a:solidFill>
                  <a:latin typeface="Arial"/>
                  <a:ea typeface="Arial"/>
                  <a:cs typeface="Arial"/>
                  <a:sym typeface="Arial"/>
                </a:rPr>
                <a:t>CONSENSUS</a:t>
              </a:r>
              <a:endParaRPr sz="1400" b="0" i="0" u="none" strike="noStrike" cap="none" dirty="0">
                <a:solidFill>
                  <a:srgbClr val="000000"/>
                </a:solidFill>
                <a:latin typeface="Arial"/>
                <a:ea typeface="Arial"/>
                <a:cs typeface="Arial"/>
                <a:sym typeface="Arial"/>
              </a:endParaRPr>
            </a:p>
          </p:txBody>
        </p:sp>
        <p:sp>
          <p:nvSpPr>
            <p:cNvPr id="379" name="Google Shape;379;p17"/>
            <p:cNvSpPr/>
            <p:nvPr/>
          </p:nvSpPr>
          <p:spPr>
            <a:xfrm>
              <a:off x="0" y="4036596"/>
              <a:ext cx="986667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HEDERA MAINNET</a:t>
              </a:r>
              <a:endParaRPr sz="1400" b="0" i="0" u="none" strike="noStrike" cap="none">
                <a:solidFill>
                  <a:srgbClr val="000000"/>
                </a:solidFill>
                <a:latin typeface="Arial"/>
                <a:ea typeface="Arial"/>
                <a:cs typeface="Arial"/>
                <a:sym typeface="Arial"/>
              </a:endParaRPr>
            </a:p>
          </p:txBody>
        </p:sp>
      </p:grpSp>
      <p:grpSp>
        <p:nvGrpSpPr>
          <p:cNvPr id="380" name="Google Shape;380;p17"/>
          <p:cNvGrpSpPr/>
          <p:nvPr/>
        </p:nvGrpSpPr>
        <p:grpSpPr>
          <a:xfrm>
            <a:off x="584494" y="5566997"/>
            <a:ext cx="5505261" cy="5668768"/>
            <a:chOff x="0" y="0"/>
            <a:chExt cx="5505260" cy="5668767"/>
          </a:xfrm>
        </p:grpSpPr>
        <p:sp>
          <p:nvSpPr>
            <p:cNvPr id="381" name="Google Shape;381;p17"/>
            <p:cNvSpPr txBox="1"/>
            <p:nvPr/>
          </p:nvSpPr>
          <p:spPr>
            <a:xfrm>
              <a:off x="1953261" y="2256929"/>
              <a:ext cx="2249436" cy="9210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HEDERA </a:t>
              </a:r>
              <a:br>
                <a:rPr lang="en-US" sz="2400" b="0" i="0" u="none" strike="noStrike" cap="none">
                  <a:solidFill>
                    <a:srgbClr val="000000"/>
                  </a:solidFill>
                  <a:latin typeface="Arial"/>
                  <a:ea typeface="Arial"/>
                  <a:cs typeface="Arial"/>
                  <a:sym typeface="Arial"/>
                </a:rPr>
              </a:br>
              <a:r>
                <a:rPr lang="en-US" sz="2400" b="0" i="0" u="none" strike="noStrike" cap="none">
                  <a:solidFill>
                    <a:srgbClr val="000000"/>
                  </a:solidFill>
                  <a:latin typeface="Arial"/>
                  <a:ea typeface="Arial"/>
                  <a:cs typeface="Arial"/>
                  <a:sym typeface="Arial"/>
                </a:rPr>
                <a:t>GOVERNING </a:t>
              </a:r>
              <a:br>
                <a:rPr lang="en-US" sz="2400" b="0" i="0" u="none" strike="noStrike" cap="none">
                  <a:solidFill>
                    <a:srgbClr val="000000"/>
                  </a:solidFill>
                  <a:latin typeface="Arial"/>
                  <a:ea typeface="Arial"/>
                  <a:cs typeface="Arial"/>
                  <a:sym typeface="Arial"/>
                </a:rPr>
              </a:br>
              <a:r>
                <a:rPr lang="en-US" sz="2400" b="0" i="0" u="none" strike="noStrike" cap="none">
                  <a:solidFill>
                    <a:srgbClr val="000000"/>
                  </a:solidFill>
                  <a:latin typeface="Arial"/>
                  <a:ea typeface="Arial"/>
                  <a:cs typeface="Arial"/>
                  <a:sym typeface="Arial"/>
                </a:rPr>
                <a:t>COUNCIL</a:t>
              </a:r>
              <a:endParaRPr sz="1400" b="0" i="0" u="none" strike="noStrike" cap="none">
                <a:solidFill>
                  <a:srgbClr val="000000"/>
                </a:solidFill>
                <a:latin typeface="Arial"/>
                <a:ea typeface="Arial"/>
                <a:cs typeface="Arial"/>
                <a:sym typeface="Arial"/>
              </a:endParaRPr>
            </a:p>
          </p:txBody>
        </p:sp>
        <p:pic>
          <p:nvPicPr>
            <p:cNvPr id="382" name="Google Shape;382;p17" descr="Asset 12.png"/>
            <p:cNvPicPr preferRelativeResize="0"/>
            <p:nvPr/>
          </p:nvPicPr>
          <p:blipFill rotWithShape="1">
            <a:blip r:embed="rId4">
              <a:alphaModFix amt="44789"/>
            </a:blip>
            <a:srcRect/>
            <a:stretch/>
          </p:blipFill>
          <p:spPr>
            <a:xfrm rot="10800000">
              <a:off x="4540818" y="0"/>
              <a:ext cx="964442" cy="5668767"/>
            </a:xfrm>
            <a:prstGeom prst="rect">
              <a:avLst/>
            </a:prstGeom>
            <a:noFill/>
            <a:ln>
              <a:noFill/>
            </a:ln>
          </p:spPr>
        </p:pic>
        <p:pic>
          <p:nvPicPr>
            <p:cNvPr id="383" name="Google Shape;383;p17" descr="Image"/>
            <p:cNvPicPr preferRelativeResize="0"/>
            <p:nvPr/>
          </p:nvPicPr>
          <p:blipFill rotWithShape="1">
            <a:blip r:embed="rId5">
              <a:alphaModFix/>
            </a:blip>
            <a:srcRect/>
            <a:stretch/>
          </p:blipFill>
          <p:spPr>
            <a:xfrm>
              <a:off x="0" y="2100634"/>
              <a:ext cx="1791412" cy="1201702"/>
            </a:xfrm>
            <a:prstGeom prst="rect">
              <a:avLst/>
            </a:prstGeom>
            <a:noFill/>
            <a:ln>
              <a:noFill/>
            </a:ln>
          </p:spPr>
        </p:pic>
      </p:grpSp>
      <p:sp>
        <p:nvSpPr>
          <p:cNvPr id="384" name="Google Shape;384;p17"/>
          <p:cNvSpPr/>
          <p:nvPr/>
        </p:nvSpPr>
        <p:spPr>
          <a:xfrm rot="-5400000">
            <a:off x="15426330" y="6968271"/>
            <a:ext cx="1812515" cy="2011218"/>
          </a:xfrm>
          <a:custGeom>
            <a:avLst/>
            <a:gdLst/>
            <a:ahLst/>
            <a:cxnLst/>
            <a:rect l="l" t="t" r="r" b="b"/>
            <a:pathLst>
              <a:path w="21600" h="21600" extrusionOk="0">
                <a:moveTo>
                  <a:pt x="2" y="0"/>
                </a:moveTo>
                <a:lnTo>
                  <a:pt x="0" y="21600"/>
                </a:lnTo>
                <a:lnTo>
                  <a:pt x="21600" y="21600"/>
                </a:lnTo>
              </a:path>
            </a:pathLst>
          </a:custGeom>
          <a:noFill/>
          <a:ln w="25400" cap="flat" cmpd="sng">
            <a:solidFill>
              <a:srgbClr val="8C8C8C"/>
            </a:solidFill>
            <a:prstDash val="solid"/>
            <a:miter lim="400000"/>
            <a:headEnd type="none" w="sm" len="sm"/>
            <a:tailEnd type="none" w="sm" len="sm"/>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grpSp>
        <p:nvGrpSpPr>
          <p:cNvPr id="385" name="Google Shape;385;p17"/>
          <p:cNvGrpSpPr/>
          <p:nvPr/>
        </p:nvGrpSpPr>
        <p:grpSpPr>
          <a:xfrm>
            <a:off x="1497163" y="1091078"/>
            <a:ext cx="4813946" cy="4038070"/>
            <a:chOff x="0" y="0"/>
            <a:chExt cx="4813945" cy="4038069"/>
          </a:xfrm>
        </p:grpSpPr>
        <p:sp>
          <p:nvSpPr>
            <p:cNvPr id="386" name="Google Shape;386;p17"/>
            <p:cNvSpPr txBox="1"/>
            <p:nvPr/>
          </p:nvSpPr>
          <p:spPr>
            <a:xfrm>
              <a:off x="1371185" y="0"/>
              <a:ext cx="2830205" cy="307340"/>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END USERS</a:t>
              </a:r>
              <a:endParaRPr sz="1400" b="0" i="0" u="none" strike="noStrike" cap="none">
                <a:solidFill>
                  <a:srgbClr val="000000"/>
                </a:solidFill>
                <a:latin typeface="Arial"/>
                <a:ea typeface="Arial"/>
                <a:cs typeface="Arial"/>
                <a:sym typeface="Arial"/>
              </a:endParaRPr>
            </a:p>
          </p:txBody>
        </p:sp>
        <p:sp>
          <p:nvSpPr>
            <p:cNvPr id="387" name="Google Shape;387;p17"/>
            <p:cNvSpPr txBox="1"/>
            <p:nvPr/>
          </p:nvSpPr>
          <p:spPr>
            <a:xfrm>
              <a:off x="2702910" y="1017539"/>
              <a:ext cx="1498481" cy="18034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INDIVIDUALS</a:t>
              </a:r>
              <a:endParaRPr sz="1400" b="0" i="0" u="none" strike="noStrike" cap="none">
                <a:solidFill>
                  <a:srgbClr val="000000"/>
                </a:solidFill>
                <a:latin typeface="Arial"/>
                <a:ea typeface="Arial"/>
                <a:cs typeface="Arial"/>
                <a:sym typeface="Arial"/>
              </a:endParaRPr>
            </a:p>
          </p:txBody>
        </p:sp>
        <p:sp>
          <p:nvSpPr>
            <p:cNvPr id="388" name="Google Shape;388;p17"/>
            <p:cNvSpPr txBox="1"/>
            <p:nvPr/>
          </p:nvSpPr>
          <p:spPr>
            <a:xfrm>
              <a:off x="2502475" y="1886676"/>
              <a:ext cx="1698914" cy="18034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ENTERPRISES</a:t>
              </a:r>
              <a:endParaRPr sz="1400" b="0" i="0" u="none" strike="noStrike" cap="none">
                <a:solidFill>
                  <a:srgbClr val="000000"/>
                </a:solidFill>
                <a:latin typeface="Arial"/>
                <a:ea typeface="Arial"/>
                <a:cs typeface="Arial"/>
                <a:sym typeface="Arial"/>
              </a:endParaRPr>
            </a:p>
          </p:txBody>
        </p:sp>
        <p:sp>
          <p:nvSpPr>
            <p:cNvPr id="389" name="Google Shape;389;p17"/>
            <p:cNvSpPr txBox="1"/>
            <p:nvPr/>
          </p:nvSpPr>
          <p:spPr>
            <a:xfrm>
              <a:off x="3003970" y="3549003"/>
              <a:ext cx="1197421" cy="18034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DEVICES </a:t>
              </a:r>
              <a:endParaRPr sz="1400" b="0" i="0" u="none" strike="noStrike" cap="none">
                <a:solidFill>
                  <a:srgbClr val="000000"/>
                </a:solidFill>
                <a:latin typeface="Arial"/>
                <a:ea typeface="Arial"/>
                <a:cs typeface="Arial"/>
                <a:sym typeface="Arial"/>
              </a:endParaRPr>
            </a:p>
          </p:txBody>
        </p:sp>
        <p:sp>
          <p:nvSpPr>
            <p:cNvPr id="390" name="Google Shape;390;p17"/>
            <p:cNvSpPr txBox="1"/>
            <p:nvPr/>
          </p:nvSpPr>
          <p:spPr>
            <a:xfrm>
              <a:off x="2322136" y="2713892"/>
              <a:ext cx="1879253" cy="18034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GOVERNMENTS</a:t>
              </a:r>
              <a:endParaRPr sz="1400" b="0" i="0" u="none" strike="noStrike" cap="none">
                <a:solidFill>
                  <a:srgbClr val="000000"/>
                </a:solidFill>
                <a:latin typeface="Arial"/>
                <a:ea typeface="Arial"/>
                <a:cs typeface="Arial"/>
                <a:sym typeface="Arial"/>
              </a:endParaRPr>
            </a:p>
          </p:txBody>
        </p:sp>
        <p:pic>
          <p:nvPicPr>
            <p:cNvPr id="391" name="Google Shape;391;p17" descr="Asset 18.png"/>
            <p:cNvPicPr preferRelativeResize="0"/>
            <p:nvPr/>
          </p:nvPicPr>
          <p:blipFill rotWithShape="1">
            <a:blip r:embed="rId6">
              <a:alphaModFix/>
            </a:blip>
            <a:srcRect t="278" b="278"/>
            <a:stretch/>
          </p:blipFill>
          <p:spPr>
            <a:xfrm>
              <a:off x="1521420" y="798591"/>
              <a:ext cx="360154" cy="527990"/>
            </a:xfrm>
            <a:prstGeom prst="rect">
              <a:avLst/>
            </a:prstGeom>
            <a:noFill/>
            <a:ln>
              <a:noFill/>
            </a:ln>
          </p:spPr>
        </p:pic>
        <p:pic>
          <p:nvPicPr>
            <p:cNvPr id="392" name="Google Shape;392;p17" descr="Asset 11.png"/>
            <p:cNvPicPr preferRelativeResize="0"/>
            <p:nvPr/>
          </p:nvPicPr>
          <p:blipFill rotWithShape="1">
            <a:blip r:embed="rId7">
              <a:alphaModFix/>
            </a:blip>
            <a:srcRect t="39" b="34"/>
            <a:stretch/>
          </p:blipFill>
          <p:spPr>
            <a:xfrm>
              <a:off x="910136" y="1725438"/>
              <a:ext cx="971438" cy="524089"/>
            </a:xfrm>
            <a:prstGeom prst="rect">
              <a:avLst/>
            </a:prstGeom>
            <a:noFill/>
            <a:ln>
              <a:noFill/>
            </a:ln>
          </p:spPr>
        </p:pic>
        <p:pic>
          <p:nvPicPr>
            <p:cNvPr id="393" name="Google Shape;393;p17" descr="Asset 17.png"/>
            <p:cNvPicPr preferRelativeResize="0"/>
            <p:nvPr/>
          </p:nvPicPr>
          <p:blipFill rotWithShape="1">
            <a:blip r:embed="rId8">
              <a:alphaModFix/>
            </a:blip>
            <a:srcRect t="351" b="348"/>
            <a:stretch/>
          </p:blipFill>
          <p:spPr>
            <a:xfrm>
              <a:off x="1439167" y="2578563"/>
              <a:ext cx="524660" cy="524661"/>
            </a:xfrm>
            <a:prstGeom prst="rect">
              <a:avLst/>
            </a:prstGeom>
            <a:noFill/>
            <a:ln>
              <a:noFill/>
            </a:ln>
          </p:spPr>
        </p:pic>
        <p:pic>
          <p:nvPicPr>
            <p:cNvPr id="394" name="Google Shape;394;p17" descr="Asset 4.png"/>
            <p:cNvPicPr preferRelativeResize="0"/>
            <p:nvPr/>
          </p:nvPicPr>
          <p:blipFill rotWithShape="1">
            <a:blip r:embed="rId9">
              <a:alphaModFix/>
            </a:blip>
            <a:srcRect/>
            <a:stretch/>
          </p:blipFill>
          <p:spPr>
            <a:xfrm>
              <a:off x="0" y="3418585"/>
              <a:ext cx="1915921" cy="400343"/>
            </a:xfrm>
            <a:prstGeom prst="rect">
              <a:avLst/>
            </a:prstGeom>
            <a:noFill/>
            <a:ln>
              <a:noFill/>
            </a:ln>
          </p:spPr>
        </p:pic>
        <p:pic>
          <p:nvPicPr>
            <p:cNvPr id="395" name="Google Shape;395;p17" descr="Asset 12.png"/>
            <p:cNvPicPr preferRelativeResize="0"/>
            <p:nvPr/>
          </p:nvPicPr>
          <p:blipFill rotWithShape="1">
            <a:blip r:embed="rId4">
              <a:alphaModFix amt="44789"/>
            </a:blip>
            <a:srcRect/>
            <a:stretch/>
          </p:blipFill>
          <p:spPr>
            <a:xfrm>
              <a:off x="4331571" y="623741"/>
              <a:ext cx="482374" cy="3414328"/>
            </a:xfrm>
            <a:prstGeom prst="rect">
              <a:avLst/>
            </a:prstGeom>
            <a:noFill/>
            <a:ln>
              <a:noFill/>
            </a:ln>
          </p:spPr>
        </p:pic>
      </p:grpSp>
      <p:grpSp>
        <p:nvGrpSpPr>
          <p:cNvPr id="396" name="Google Shape;396;p17"/>
          <p:cNvGrpSpPr/>
          <p:nvPr/>
        </p:nvGrpSpPr>
        <p:grpSpPr>
          <a:xfrm>
            <a:off x="6745875" y="1582329"/>
            <a:ext cx="12326033" cy="4190907"/>
            <a:chOff x="0" y="0"/>
            <a:chExt cx="12326032" cy="4190905"/>
          </a:xfrm>
        </p:grpSpPr>
        <p:sp>
          <p:nvSpPr>
            <p:cNvPr id="397" name="Google Shape;397;p17"/>
            <p:cNvSpPr/>
            <p:nvPr/>
          </p:nvSpPr>
          <p:spPr>
            <a:xfrm>
              <a:off x="16219" y="463984"/>
              <a:ext cx="12296266" cy="2588950"/>
            </a:xfrm>
            <a:prstGeom prst="roundRect">
              <a:avLst>
                <a:gd name="adj" fmla="val 0"/>
              </a:avLst>
            </a:prstGeom>
            <a:solidFill>
              <a:srgbClr val="D5D5D5">
                <a:alpha val="8627"/>
              </a:srgbClr>
            </a:solidFill>
            <a:ln w="9525" cap="flat" cmpd="sng">
              <a:solidFill>
                <a:srgbClr val="000000">
                  <a:alpha val="4000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cxnSp>
          <p:nvCxnSpPr>
            <p:cNvPr id="398" name="Google Shape;398;p17"/>
            <p:cNvCxnSpPr/>
            <p:nvPr/>
          </p:nvCxnSpPr>
          <p:spPr>
            <a:xfrm rot="10800000" flipH="1">
              <a:off x="1648841" y="3082866"/>
              <a:ext cx="1" cy="1108039"/>
            </a:xfrm>
            <a:prstGeom prst="straightConnector1">
              <a:avLst/>
            </a:prstGeom>
            <a:noFill/>
            <a:ln w="25400" cap="flat" cmpd="sng">
              <a:solidFill>
                <a:srgbClr val="8C8C8C"/>
              </a:solidFill>
              <a:prstDash val="solid"/>
              <a:miter lim="400000"/>
              <a:headEnd type="none" w="sm" len="sm"/>
              <a:tailEnd type="none" w="sm" len="sm"/>
            </a:ln>
          </p:spPr>
        </p:cxnSp>
        <p:cxnSp>
          <p:nvCxnSpPr>
            <p:cNvPr id="399" name="Google Shape;399;p17"/>
            <p:cNvCxnSpPr/>
            <p:nvPr/>
          </p:nvCxnSpPr>
          <p:spPr>
            <a:xfrm rot="10800000" flipH="1">
              <a:off x="6163017" y="3062803"/>
              <a:ext cx="1" cy="1111115"/>
            </a:xfrm>
            <a:prstGeom prst="straightConnector1">
              <a:avLst/>
            </a:prstGeom>
            <a:noFill/>
            <a:ln w="25400" cap="flat" cmpd="sng">
              <a:solidFill>
                <a:srgbClr val="8C8C8C"/>
              </a:solidFill>
              <a:prstDash val="solid"/>
              <a:miter lim="400000"/>
              <a:headEnd type="none" w="sm" len="sm"/>
              <a:tailEnd type="none" w="sm" len="sm"/>
            </a:ln>
          </p:spPr>
        </p:cxnSp>
        <p:cxnSp>
          <p:nvCxnSpPr>
            <p:cNvPr id="400" name="Google Shape;400;p17"/>
            <p:cNvCxnSpPr/>
            <p:nvPr/>
          </p:nvCxnSpPr>
          <p:spPr>
            <a:xfrm rot="10800000" flipH="1">
              <a:off x="10576823" y="3069263"/>
              <a:ext cx="1" cy="1101132"/>
            </a:xfrm>
            <a:prstGeom prst="straightConnector1">
              <a:avLst/>
            </a:prstGeom>
            <a:noFill/>
            <a:ln w="25400" cap="flat" cmpd="sng">
              <a:solidFill>
                <a:srgbClr val="8C8C8C"/>
              </a:solidFill>
              <a:prstDash val="solid"/>
              <a:miter lim="400000"/>
              <a:headEnd type="none" w="sm" len="sm"/>
              <a:tailEnd type="none" w="sm" len="sm"/>
            </a:ln>
          </p:spPr>
        </p:cxnSp>
        <p:sp>
          <p:nvSpPr>
            <p:cNvPr id="401" name="Google Shape;401;p17"/>
            <p:cNvSpPr/>
            <p:nvPr/>
          </p:nvSpPr>
          <p:spPr>
            <a:xfrm>
              <a:off x="0" y="0"/>
              <a:ext cx="12326032" cy="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APPLICATION USE CASES</a:t>
              </a:r>
              <a:endParaRPr sz="1400" b="0" i="0" u="none" strike="noStrike" cap="none">
                <a:solidFill>
                  <a:srgbClr val="000000"/>
                </a:solidFill>
                <a:latin typeface="Arial"/>
                <a:ea typeface="Arial"/>
                <a:cs typeface="Arial"/>
                <a:sym typeface="Arial"/>
              </a:endParaRPr>
            </a:p>
          </p:txBody>
        </p:sp>
        <p:pic>
          <p:nvPicPr>
            <p:cNvPr id="402" name="Google Shape;402;p17" descr="Real_Estate.pdf"/>
            <p:cNvPicPr preferRelativeResize="0"/>
            <p:nvPr/>
          </p:nvPicPr>
          <p:blipFill rotWithShape="1">
            <a:blip r:embed="rId10">
              <a:alphaModFix/>
            </a:blip>
            <a:srcRect/>
            <a:stretch/>
          </p:blipFill>
          <p:spPr>
            <a:xfrm>
              <a:off x="7541343" y="1139081"/>
              <a:ext cx="891208" cy="817865"/>
            </a:xfrm>
            <a:prstGeom prst="rect">
              <a:avLst/>
            </a:prstGeom>
            <a:noFill/>
            <a:ln>
              <a:noFill/>
            </a:ln>
          </p:spPr>
        </p:pic>
      </p:grpSp>
      <p:sp>
        <p:nvSpPr>
          <p:cNvPr id="403" name="Google Shape;403;p17"/>
          <p:cNvSpPr txBox="1"/>
          <p:nvPr/>
        </p:nvSpPr>
        <p:spPr>
          <a:xfrm>
            <a:off x="20404625" y="5941845"/>
            <a:ext cx="2153309" cy="1112608"/>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HEDERA</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SERVICES</a:t>
            </a:r>
            <a:endParaRPr sz="1400" b="0" i="0" u="none" strike="noStrike" cap="none">
              <a:solidFill>
                <a:srgbClr val="000000"/>
              </a:solidFill>
              <a:latin typeface="Arial"/>
              <a:ea typeface="Arial"/>
              <a:cs typeface="Arial"/>
              <a:sym typeface="Arial"/>
            </a:endParaRPr>
          </a:p>
        </p:txBody>
      </p:sp>
      <p:pic>
        <p:nvPicPr>
          <p:cNvPr id="404" name="Google Shape;404;p17" descr="Image"/>
          <p:cNvPicPr preferRelativeResize="0"/>
          <p:nvPr/>
        </p:nvPicPr>
        <p:blipFill rotWithShape="1">
          <a:blip r:embed="rId11">
            <a:alphaModFix/>
          </a:blip>
          <a:srcRect/>
          <a:stretch/>
        </p:blipFill>
        <p:spPr>
          <a:xfrm>
            <a:off x="22443634" y="5713786"/>
            <a:ext cx="1249656" cy="1408355"/>
          </a:xfrm>
          <a:prstGeom prst="rect">
            <a:avLst/>
          </a:prstGeom>
          <a:noFill/>
          <a:ln>
            <a:noFill/>
          </a:ln>
        </p:spPr>
      </p:pic>
      <p:pic>
        <p:nvPicPr>
          <p:cNvPr id="405" name="Google Shape;405;p17" descr="Asset 12.png"/>
          <p:cNvPicPr preferRelativeResize="0"/>
          <p:nvPr/>
        </p:nvPicPr>
        <p:blipFill rotWithShape="1">
          <a:blip r:embed="rId4">
            <a:alphaModFix amt="91928"/>
          </a:blip>
          <a:srcRect/>
          <a:stretch/>
        </p:blipFill>
        <p:spPr>
          <a:xfrm>
            <a:off x="19506680" y="5871291"/>
            <a:ext cx="534708" cy="1289650"/>
          </a:xfrm>
          <a:prstGeom prst="rect">
            <a:avLst/>
          </a:prstGeom>
          <a:noFill/>
          <a:ln>
            <a:noFill/>
          </a:ln>
        </p:spPr>
      </p:pic>
      <p:grpSp>
        <p:nvGrpSpPr>
          <p:cNvPr id="406" name="Google Shape;406;p17"/>
          <p:cNvGrpSpPr/>
          <p:nvPr/>
        </p:nvGrpSpPr>
        <p:grpSpPr>
          <a:xfrm>
            <a:off x="11179044" y="5836981"/>
            <a:ext cx="3459695" cy="1200960"/>
            <a:chOff x="0" y="0"/>
            <a:chExt cx="3459694" cy="1200958"/>
          </a:xfrm>
        </p:grpSpPr>
        <p:sp>
          <p:nvSpPr>
            <p:cNvPr id="407" name="Google Shape;407;p17"/>
            <p:cNvSpPr/>
            <p:nvPr/>
          </p:nvSpPr>
          <p:spPr>
            <a:xfrm>
              <a:off x="24456" y="0"/>
              <a:ext cx="3410781" cy="1200958"/>
            </a:xfrm>
            <a:prstGeom prst="rect">
              <a:avLst/>
            </a:prstGeom>
            <a:gradFill>
              <a:gsLst>
                <a:gs pos="0">
                  <a:srgbClr val="275AAA"/>
                </a:gs>
                <a:gs pos="100000">
                  <a:srgbClr val="8034E2"/>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sp>
          <p:nvSpPr>
            <p:cNvPr id="408" name="Google Shape;408;p17"/>
            <p:cNvSpPr txBox="1"/>
            <p:nvPr/>
          </p:nvSpPr>
          <p:spPr>
            <a:xfrm>
              <a:off x="0" y="328105"/>
              <a:ext cx="3459694" cy="544747"/>
            </a:xfrm>
            <a:prstGeom prst="rect">
              <a:avLst/>
            </a:prstGeom>
            <a:noFill/>
            <a:ln>
              <a:noFill/>
            </a:ln>
          </p:spPr>
          <p:txBody>
            <a:bodyPr spcFirstLastPara="1" wrap="square" lIns="18350" tIns="18350" rIns="18350" bIns="18350" anchor="ctr" anchorCtr="0">
              <a:spAutoFit/>
            </a:bodyPr>
            <a:lstStyle/>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TOKEN</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SERVICE</a:t>
              </a:r>
              <a:endParaRPr sz="1400" b="0" i="0" u="none" strike="noStrike" cap="none">
                <a:solidFill>
                  <a:srgbClr val="000000"/>
                </a:solidFill>
                <a:latin typeface="Arial"/>
                <a:ea typeface="Arial"/>
                <a:cs typeface="Arial"/>
                <a:sym typeface="Arial"/>
              </a:endParaRPr>
            </a:p>
          </p:txBody>
        </p:sp>
      </p:grpSp>
      <p:grpSp>
        <p:nvGrpSpPr>
          <p:cNvPr id="409" name="Google Shape;409;p17"/>
          <p:cNvGrpSpPr/>
          <p:nvPr/>
        </p:nvGrpSpPr>
        <p:grpSpPr>
          <a:xfrm>
            <a:off x="15606202" y="5836981"/>
            <a:ext cx="3459695" cy="1200960"/>
            <a:chOff x="0" y="0"/>
            <a:chExt cx="3459694" cy="1200958"/>
          </a:xfrm>
        </p:grpSpPr>
        <p:sp>
          <p:nvSpPr>
            <p:cNvPr id="410" name="Google Shape;410;p17"/>
            <p:cNvSpPr/>
            <p:nvPr/>
          </p:nvSpPr>
          <p:spPr>
            <a:xfrm>
              <a:off x="24457" y="0"/>
              <a:ext cx="3410781" cy="1200958"/>
            </a:xfrm>
            <a:prstGeom prst="rect">
              <a:avLst/>
            </a:prstGeom>
            <a:gradFill>
              <a:gsLst>
                <a:gs pos="0">
                  <a:srgbClr val="275AAA"/>
                </a:gs>
                <a:gs pos="100000">
                  <a:srgbClr val="8034E2"/>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sp>
          <p:nvSpPr>
            <p:cNvPr id="411" name="Google Shape;411;p17"/>
            <p:cNvSpPr txBox="1"/>
            <p:nvPr/>
          </p:nvSpPr>
          <p:spPr>
            <a:xfrm>
              <a:off x="0" y="328105"/>
              <a:ext cx="3459694" cy="544747"/>
            </a:xfrm>
            <a:prstGeom prst="rect">
              <a:avLst/>
            </a:prstGeom>
            <a:noFill/>
            <a:ln>
              <a:noFill/>
            </a:ln>
          </p:spPr>
          <p:txBody>
            <a:bodyPr spcFirstLastPara="1" wrap="square" lIns="18350" tIns="18350" rIns="18350" bIns="18350" anchor="ctr" anchorCtr="0">
              <a:spAutoFit/>
            </a:bodyPr>
            <a:lstStyle/>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dirty="0">
                  <a:solidFill>
                    <a:srgbClr val="FFFFFF"/>
                  </a:solidFill>
                  <a:latin typeface="Arial"/>
                  <a:ea typeface="Arial"/>
                  <a:cs typeface="Arial"/>
                  <a:sym typeface="Arial"/>
                </a:rPr>
                <a:t>SMART CONTRACT</a:t>
              </a:r>
              <a:endParaRPr sz="1400" b="0" i="0" u="none" strike="noStrike" cap="none" dirty="0">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dirty="0">
                  <a:solidFill>
                    <a:srgbClr val="FFFFFF"/>
                  </a:solidFill>
                  <a:latin typeface="Arial"/>
                  <a:ea typeface="Arial"/>
                  <a:cs typeface="Arial"/>
                  <a:sym typeface="Arial"/>
                </a:rPr>
                <a:t>SERVICE</a:t>
              </a:r>
              <a:endParaRPr sz="1400" b="0" i="0" u="none" strike="noStrike" cap="none" dirty="0">
                <a:solidFill>
                  <a:srgbClr val="000000"/>
                </a:solidFill>
                <a:latin typeface="Arial"/>
                <a:ea typeface="Arial"/>
                <a:cs typeface="Arial"/>
                <a:sym typeface="Arial"/>
              </a:endParaRPr>
            </a:p>
          </p:txBody>
        </p:sp>
      </p:grpSp>
      <p:grpSp>
        <p:nvGrpSpPr>
          <p:cNvPr id="412" name="Google Shape;412;p17"/>
          <p:cNvGrpSpPr/>
          <p:nvPr/>
        </p:nvGrpSpPr>
        <p:grpSpPr>
          <a:xfrm>
            <a:off x="6751886" y="5836981"/>
            <a:ext cx="3459695" cy="1200960"/>
            <a:chOff x="0" y="0"/>
            <a:chExt cx="3459694" cy="1200958"/>
          </a:xfrm>
        </p:grpSpPr>
        <p:sp>
          <p:nvSpPr>
            <p:cNvPr id="413" name="Google Shape;413;p17"/>
            <p:cNvSpPr/>
            <p:nvPr/>
          </p:nvSpPr>
          <p:spPr>
            <a:xfrm>
              <a:off x="24456" y="0"/>
              <a:ext cx="3410781" cy="1200958"/>
            </a:xfrm>
            <a:prstGeom prst="rect">
              <a:avLst/>
            </a:prstGeom>
            <a:gradFill>
              <a:gsLst>
                <a:gs pos="0">
                  <a:srgbClr val="275AAA"/>
                </a:gs>
                <a:gs pos="100000">
                  <a:srgbClr val="8034E2"/>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sp>
          <p:nvSpPr>
            <p:cNvPr id="414" name="Google Shape;414;p17"/>
            <p:cNvSpPr txBox="1"/>
            <p:nvPr/>
          </p:nvSpPr>
          <p:spPr>
            <a:xfrm>
              <a:off x="0" y="328106"/>
              <a:ext cx="3459694" cy="544746"/>
            </a:xfrm>
            <a:prstGeom prst="rect">
              <a:avLst/>
            </a:prstGeom>
            <a:noFill/>
            <a:ln>
              <a:noFill/>
            </a:ln>
          </p:spPr>
          <p:txBody>
            <a:bodyPr spcFirstLastPara="1" wrap="square" lIns="18350" tIns="18350" rIns="18350" bIns="18350" anchor="ctr" anchorCtr="0">
              <a:spAutoFit/>
            </a:bodyPr>
            <a:lstStyle/>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CONSENSUS</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SERVICE</a:t>
              </a:r>
              <a:endParaRPr sz="1400" b="0" i="0" u="none" strike="noStrike" cap="none">
                <a:solidFill>
                  <a:srgbClr val="000000"/>
                </a:solidFill>
                <a:latin typeface="Arial"/>
                <a:ea typeface="Arial"/>
                <a:cs typeface="Arial"/>
                <a:sym typeface="Arial"/>
              </a:endParaRPr>
            </a:p>
          </p:txBody>
        </p:sp>
      </p:grpSp>
      <p:pic>
        <p:nvPicPr>
          <p:cNvPr id="415" name="Google Shape;415;p17" descr="Financial_black.pdf"/>
          <p:cNvPicPr preferRelativeResize="0"/>
          <p:nvPr/>
        </p:nvPicPr>
        <p:blipFill rotWithShape="1">
          <a:blip r:embed="rId12">
            <a:alphaModFix/>
          </a:blip>
          <a:srcRect/>
          <a:stretch/>
        </p:blipFill>
        <p:spPr>
          <a:xfrm>
            <a:off x="16629122" y="1872292"/>
            <a:ext cx="2475640" cy="2475640"/>
          </a:xfrm>
          <a:prstGeom prst="rect">
            <a:avLst/>
          </a:prstGeom>
          <a:noFill/>
          <a:ln>
            <a:noFill/>
          </a:ln>
        </p:spPr>
      </p:pic>
      <p:pic>
        <p:nvPicPr>
          <p:cNvPr id="416" name="Google Shape;416;p17" descr="Regulatory_compliance.pdf"/>
          <p:cNvPicPr preferRelativeResize="0"/>
          <p:nvPr/>
        </p:nvPicPr>
        <p:blipFill rotWithShape="1">
          <a:blip r:embed="rId13">
            <a:alphaModFix/>
          </a:blip>
          <a:srcRect/>
          <a:stretch/>
        </p:blipFill>
        <p:spPr>
          <a:xfrm>
            <a:off x="6997052" y="1626578"/>
            <a:ext cx="2969362" cy="2967069"/>
          </a:xfrm>
          <a:prstGeom prst="rect">
            <a:avLst/>
          </a:prstGeom>
          <a:noFill/>
          <a:ln>
            <a:noFill/>
          </a:ln>
        </p:spPr>
      </p:pic>
      <p:pic>
        <p:nvPicPr>
          <p:cNvPr id="417" name="Google Shape;417;p17" descr="Verified.pdf"/>
          <p:cNvPicPr preferRelativeResize="0"/>
          <p:nvPr/>
        </p:nvPicPr>
        <p:blipFill rotWithShape="1">
          <a:blip r:embed="rId14">
            <a:alphaModFix/>
          </a:blip>
          <a:srcRect/>
          <a:stretch/>
        </p:blipFill>
        <p:spPr>
          <a:xfrm>
            <a:off x="10740258" y="2651080"/>
            <a:ext cx="1459714" cy="918064"/>
          </a:xfrm>
          <a:prstGeom prst="rect">
            <a:avLst/>
          </a:prstGeom>
          <a:noFill/>
          <a:ln>
            <a:noFill/>
          </a:ln>
        </p:spPr>
      </p:pic>
      <p:sp>
        <p:nvSpPr>
          <p:cNvPr id="418" name="Google Shape;418;p17"/>
          <p:cNvSpPr txBox="1"/>
          <p:nvPr/>
        </p:nvSpPr>
        <p:spPr>
          <a:xfrm>
            <a:off x="10602786" y="3794629"/>
            <a:ext cx="1734658" cy="603262"/>
          </a:xfrm>
          <a:prstGeom prst="rect">
            <a:avLst/>
          </a:prstGeom>
          <a:noFill/>
          <a:ln>
            <a:noFill/>
          </a:ln>
        </p:spPr>
        <p:txBody>
          <a:bodyPr spcFirstLastPara="1" wrap="square" lIns="71425" tIns="71425" rIns="71425" bIns="71425" anchor="t" anchorCtr="0">
            <a:noAutofit/>
          </a:bodyPr>
          <a:lstStyle/>
          <a:p>
            <a:pPr marL="0" marR="0" lvl="0" indent="0" algn="ctr" rtl="0">
              <a:lnSpc>
                <a:spcPct val="70000"/>
              </a:lnSpc>
              <a:spcBef>
                <a:spcPts val="0"/>
              </a:spcBef>
              <a:spcAft>
                <a:spcPts val="0"/>
              </a:spcAft>
              <a:buClr>
                <a:srgbClr val="5E5E5E"/>
              </a:buClr>
              <a:buSzPts val="2000"/>
              <a:buFont typeface="Arial"/>
              <a:buNone/>
            </a:pPr>
            <a:r>
              <a:rPr lang="en-US" sz="2000" b="0" i="0" u="none" strike="noStrike" cap="none">
                <a:solidFill>
                  <a:srgbClr val="5E5E5E"/>
                </a:solidFill>
                <a:latin typeface="Arial"/>
                <a:ea typeface="Arial"/>
                <a:cs typeface="Arial"/>
                <a:sym typeface="Arial"/>
              </a:rPr>
              <a:t>Identity</a:t>
            </a:r>
            <a:endParaRPr sz="1400" b="0" i="0" u="none" strike="noStrike" cap="none">
              <a:solidFill>
                <a:srgbClr val="000000"/>
              </a:solidFill>
              <a:latin typeface="Arial"/>
              <a:ea typeface="Arial"/>
              <a:cs typeface="Arial"/>
              <a:sym typeface="Arial"/>
            </a:endParaRPr>
          </a:p>
        </p:txBody>
      </p:sp>
      <p:sp>
        <p:nvSpPr>
          <p:cNvPr id="419" name="Google Shape;419;p17"/>
          <p:cNvSpPr txBox="1"/>
          <p:nvPr/>
        </p:nvSpPr>
        <p:spPr>
          <a:xfrm>
            <a:off x="7312130" y="3794629"/>
            <a:ext cx="2339206" cy="603262"/>
          </a:xfrm>
          <a:prstGeom prst="rect">
            <a:avLst/>
          </a:prstGeom>
          <a:noFill/>
          <a:ln>
            <a:noFill/>
          </a:ln>
        </p:spPr>
        <p:txBody>
          <a:bodyPr spcFirstLastPara="1" wrap="square" lIns="71425" tIns="71425" rIns="71425" bIns="71425" anchor="t" anchorCtr="0">
            <a:noAutofit/>
          </a:bodyPr>
          <a:lstStyle/>
          <a:p>
            <a:pPr marL="0" marR="0" lvl="0" indent="0" algn="ctr" rtl="0">
              <a:lnSpc>
                <a:spcPct val="70000"/>
              </a:lnSpc>
              <a:spcBef>
                <a:spcPts val="0"/>
              </a:spcBef>
              <a:spcAft>
                <a:spcPts val="0"/>
              </a:spcAft>
              <a:buClr>
                <a:srgbClr val="5E5E5E"/>
              </a:buClr>
              <a:buSzPts val="2000"/>
              <a:buFont typeface="Arial"/>
              <a:buNone/>
            </a:pPr>
            <a:r>
              <a:rPr lang="en-US" sz="2000" b="0" i="0" u="none" strike="noStrike" cap="none">
                <a:solidFill>
                  <a:srgbClr val="5E5E5E"/>
                </a:solidFill>
                <a:latin typeface="Arial"/>
                <a:ea typeface="Arial"/>
                <a:cs typeface="Arial"/>
                <a:sym typeface="Arial"/>
              </a:rPr>
              <a:t>Process integrity</a:t>
            </a:r>
            <a:endParaRPr sz="1400" b="0" i="0" u="none" strike="noStrike" cap="none">
              <a:solidFill>
                <a:srgbClr val="000000"/>
              </a:solidFill>
              <a:latin typeface="Arial"/>
              <a:ea typeface="Arial"/>
              <a:cs typeface="Arial"/>
              <a:sym typeface="Arial"/>
            </a:endParaRPr>
          </a:p>
        </p:txBody>
      </p:sp>
      <p:sp>
        <p:nvSpPr>
          <p:cNvPr id="420" name="Google Shape;420;p17"/>
          <p:cNvSpPr txBox="1"/>
          <p:nvPr/>
        </p:nvSpPr>
        <p:spPr>
          <a:xfrm>
            <a:off x="13631723" y="3794629"/>
            <a:ext cx="2339206" cy="603262"/>
          </a:xfrm>
          <a:prstGeom prst="rect">
            <a:avLst/>
          </a:prstGeom>
          <a:noFill/>
          <a:ln>
            <a:noFill/>
          </a:ln>
        </p:spPr>
        <p:txBody>
          <a:bodyPr spcFirstLastPara="1" wrap="square" lIns="71425" tIns="71425" rIns="71425" bIns="71425" anchor="t" anchorCtr="0">
            <a:noAutofit/>
          </a:bodyPr>
          <a:lstStyle/>
          <a:p>
            <a:pPr marL="0" marR="0" lvl="0" indent="0" algn="ctr" rtl="0">
              <a:lnSpc>
                <a:spcPct val="70000"/>
              </a:lnSpc>
              <a:spcBef>
                <a:spcPts val="0"/>
              </a:spcBef>
              <a:spcAft>
                <a:spcPts val="0"/>
              </a:spcAft>
              <a:buClr>
                <a:srgbClr val="5E5E5E"/>
              </a:buClr>
              <a:buSzPts val="2000"/>
              <a:buFont typeface="Arial"/>
              <a:buNone/>
            </a:pPr>
            <a:r>
              <a:rPr lang="en-US" sz="2000" b="0" i="0" u="none" strike="noStrike" cap="none">
                <a:solidFill>
                  <a:srgbClr val="5E5E5E"/>
                </a:solidFill>
                <a:latin typeface="Arial"/>
                <a:ea typeface="Arial"/>
                <a:cs typeface="Arial"/>
                <a:sym typeface="Arial"/>
              </a:rPr>
              <a:t>Tokenization</a:t>
            </a:r>
            <a:endParaRPr sz="1400" b="0" i="0" u="none" strike="noStrike" cap="none">
              <a:solidFill>
                <a:srgbClr val="000000"/>
              </a:solidFill>
              <a:latin typeface="Arial"/>
              <a:ea typeface="Arial"/>
              <a:cs typeface="Arial"/>
              <a:sym typeface="Arial"/>
            </a:endParaRPr>
          </a:p>
        </p:txBody>
      </p:sp>
      <p:sp>
        <p:nvSpPr>
          <p:cNvPr id="421" name="Google Shape;421;p17"/>
          <p:cNvSpPr txBox="1"/>
          <p:nvPr/>
        </p:nvSpPr>
        <p:spPr>
          <a:xfrm>
            <a:off x="16697339" y="3794629"/>
            <a:ext cx="2339206" cy="603262"/>
          </a:xfrm>
          <a:prstGeom prst="rect">
            <a:avLst/>
          </a:prstGeom>
          <a:noFill/>
          <a:ln>
            <a:noFill/>
          </a:ln>
        </p:spPr>
        <p:txBody>
          <a:bodyPr spcFirstLastPara="1" wrap="square" lIns="71425" tIns="71425" rIns="71425" bIns="71425" anchor="t" anchorCtr="0">
            <a:noAutofit/>
          </a:bodyPr>
          <a:lstStyle/>
          <a:p>
            <a:pPr marL="0" marR="0" lvl="0" indent="0" algn="ctr" rtl="0">
              <a:lnSpc>
                <a:spcPct val="70000"/>
              </a:lnSpc>
              <a:spcBef>
                <a:spcPts val="0"/>
              </a:spcBef>
              <a:spcAft>
                <a:spcPts val="0"/>
              </a:spcAft>
              <a:buClr>
                <a:srgbClr val="5E5E5E"/>
              </a:buClr>
              <a:buSzPts val="2000"/>
              <a:buFont typeface="Arial"/>
              <a:buNone/>
            </a:pPr>
            <a:r>
              <a:rPr lang="en-US" sz="2000" b="0" i="0" u="none" strike="noStrike" cap="none">
                <a:solidFill>
                  <a:srgbClr val="5E5E5E"/>
                </a:solidFill>
                <a:latin typeface="Arial"/>
                <a:ea typeface="Arial"/>
                <a:cs typeface="Arial"/>
                <a:sym typeface="Arial"/>
              </a:rPr>
              <a:t>Payments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fade">
                                      <p:cBhvr>
                                        <p:cTn id="12" dur="500"/>
                                        <p:tgtEl>
                                          <p:spTgt spid="371"/>
                                        </p:tgtEl>
                                      </p:cBhvr>
                                    </p:animEffect>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5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06"/>
                                        </p:tgtEl>
                                        <p:attrNameLst>
                                          <p:attrName>style.visibility</p:attrName>
                                        </p:attrNameLst>
                                      </p:cBhvr>
                                      <p:to>
                                        <p:strVal val="visible"/>
                                      </p:to>
                                    </p:set>
                                    <p:animEffect transition="in" filter="fade">
                                      <p:cBhvr>
                                        <p:cTn id="18" dur="500"/>
                                        <p:tgtEl>
                                          <p:spTgt spid="406"/>
                                        </p:tgtEl>
                                      </p:cBhvr>
                                    </p:animEffect>
                                  </p:childTnLst>
                                </p:cTn>
                              </p:par>
                              <p:par>
                                <p:cTn id="19" presetID="10" presetClass="entr" presetSubtype="0" fill="hold" nodeType="withEffect">
                                  <p:stCondLst>
                                    <p:cond delay="0"/>
                                  </p:stCondLst>
                                  <p:childTnLst>
                                    <p:set>
                                      <p:cBhvr>
                                        <p:cTn id="20" dur="1" fill="hold">
                                          <p:stCondLst>
                                            <p:cond delay="0"/>
                                          </p:stCondLst>
                                        </p:cTn>
                                        <p:tgtEl>
                                          <p:spTgt spid="409"/>
                                        </p:tgtEl>
                                        <p:attrNameLst>
                                          <p:attrName>style.visibility</p:attrName>
                                        </p:attrNameLst>
                                      </p:cBhvr>
                                      <p:to>
                                        <p:strVal val="visible"/>
                                      </p:to>
                                    </p:set>
                                    <p:animEffect transition="in" filter="fade">
                                      <p:cBhvr>
                                        <p:cTn id="21" dur="500"/>
                                        <p:tgtEl>
                                          <p:spTgt spid="40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4"/>
                                        </p:tgtEl>
                                        <p:attrNameLst>
                                          <p:attrName>style.visibility</p:attrName>
                                        </p:attrNameLst>
                                      </p:cBhvr>
                                      <p:to>
                                        <p:strVal val="visible"/>
                                      </p:to>
                                    </p:set>
                                    <p:animEffect transition="in" filter="fade">
                                      <p:cBhvr>
                                        <p:cTn id="24" dur="500"/>
                                        <p:tgtEl>
                                          <p:spTgt spid="384"/>
                                        </p:tgtEl>
                                      </p:cBhvr>
                                    </p:animEffect>
                                  </p:childTnLst>
                                </p:cTn>
                              </p:par>
                              <p:par>
                                <p:cTn id="25" presetID="10" presetClass="entr" presetSubtype="0" fill="hold" nodeType="withEffect">
                                  <p:stCondLst>
                                    <p:cond delay="0"/>
                                  </p:stCondLst>
                                  <p:childTnLst>
                                    <p:set>
                                      <p:cBhvr>
                                        <p:cTn id="26" dur="1" fill="hold">
                                          <p:stCondLst>
                                            <p:cond delay="0"/>
                                          </p:stCondLst>
                                        </p:cTn>
                                        <p:tgtEl>
                                          <p:spTgt spid="405"/>
                                        </p:tgtEl>
                                        <p:attrNameLst>
                                          <p:attrName>style.visibility</p:attrName>
                                        </p:attrNameLst>
                                      </p:cBhvr>
                                      <p:to>
                                        <p:strVal val="visible"/>
                                      </p:to>
                                    </p:set>
                                    <p:animEffect transition="in" filter="fade">
                                      <p:cBhvr>
                                        <p:cTn id="27" dur="500"/>
                                        <p:tgtEl>
                                          <p:spTgt spid="40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3"/>
                                        </p:tgtEl>
                                        <p:attrNameLst>
                                          <p:attrName>style.visibility</p:attrName>
                                        </p:attrNameLst>
                                      </p:cBhvr>
                                      <p:to>
                                        <p:strVal val="visible"/>
                                      </p:to>
                                    </p:set>
                                    <p:animEffect transition="in" filter="fade">
                                      <p:cBhvr>
                                        <p:cTn id="30" dur="500"/>
                                        <p:tgtEl>
                                          <p:spTgt spid="403"/>
                                        </p:tgtEl>
                                      </p:cBhvr>
                                    </p:animEffect>
                                  </p:childTnLst>
                                </p:cTn>
                              </p:par>
                              <p:par>
                                <p:cTn id="31" presetID="10" presetClass="entr" presetSubtype="0" fill="hold" nodeType="withEffect">
                                  <p:stCondLst>
                                    <p:cond delay="0"/>
                                  </p:stCondLst>
                                  <p:childTnLst>
                                    <p:set>
                                      <p:cBhvr>
                                        <p:cTn id="32" dur="1" fill="hold">
                                          <p:stCondLst>
                                            <p:cond delay="0"/>
                                          </p:stCondLst>
                                        </p:cTn>
                                        <p:tgtEl>
                                          <p:spTgt spid="404"/>
                                        </p:tgtEl>
                                        <p:attrNameLst>
                                          <p:attrName>style.visibility</p:attrName>
                                        </p:attrNameLst>
                                      </p:cBhvr>
                                      <p:to>
                                        <p:strVal val="visible"/>
                                      </p:to>
                                    </p:set>
                                    <p:animEffect transition="in" filter="fade">
                                      <p:cBhvr>
                                        <p:cTn id="33" dur="500"/>
                                        <p:tgtEl>
                                          <p:spTgt spid="40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0"/>
                                        </p:tgtEl>
                                        <p:attrNameLst>
                                          <p:attrName>style.visibility</p:attrName>
                                        </p:attrNameLst>
                                      </p:cBhvr>
                                      <p:to>
                                        <p:strVal val="visible"/>
                                      </p:to>
                                    </p:set>
                                    <p:animEffect transition="in" filter="fade">
                                      <p:cBhvr>
                                        <p:cTn id="38" dur="500"/>
                                        <p:tgtEl>
                                          <p:spTgt spid="38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6"/>
                                        </p:tgtEl>
                                        <p:attrNameLst>
                                          <p:attrName>style.visibility</p:attrName>
                                        </p:attrNameLst>
                                      </p:cBhvr>
                                      <p:to>
                                        <p:strVal val="visible"/>
                                      </p:to>
                                    </p:set>
                                    <p:animEffect transition="in" filter="fade">
                                      <p:cBhvr>
                                        <p:cTn id="43" dur="500"/>
                                        <p:tgtEl>
                                          <p:spTgt spid="4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9"/>
                                        </p:tgtEl>
                                        <p:attrNameLst>
                                          <p:attrName>style.visibility</p:attrName>
                                        </p:attrNameLst>
                                      </p:cBhvr>
                                      <p:to>
                                        <p:strVal val="visible"/>
                                      </p:to>
                                    </p:set>
                                    <p:animEffect transition="in" filter="fade">
                                      <p:cBhvr>
                                        <p:cTn id="46" dur="500"/>
                                        <p:tgtEl>
                                          <p:spTgt spid="419"/>
                                        </p:tgtEl>
                                      </p:cBhvr>
                                    </p:animEffect>
                                  </p:childTnLst>
                                </p:cTn>
                              </p:par>
                              <p:par>
                                <p:cTn id="47" presetID="10" presetClass="entr" presetSubtype="0" fill="hold" nodeType="withEffect">
                                  <p:stCondLst>
                                    <p:cond delay="0"/>
                                  </p:stCondLst>
                                  <p:childTnLst>
                                    <p:set>
                                      <p:cBhvr>
                                        <p:cTn id="48" dur="1" fill="hold">
                                          <p:stCondLst>
                                            <p:cond delay="0"/>
                                          </p:stCondLst>
                                        </p:cTn>
                                        <p:tgtEl>
                                          <p:spTgt spid="417"/>
                                        </p:tgtEl>
                                        <p:attrNameLst>
                                          <p:attrName>style.visibility</p:attrName>
                                        </p:attrNameLst>
                                      </p:cBhvr>
                                      <p:to>
                                        <p:strVal val="visible"/>
                                      </p:to>
                                    </p:set>
                                    <p:animEffect transition="in" filter="fade">
                                      <p:cBhvr>
                                        <p:cTn id="49" dur="500"/>
                                        <p:tgtEl>
                                          <p:spTgt spid="4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8"/>
                                        </p:tgtEl>
                                        <p:attrNameLst>
                                          <p:attrName>style.visibility</p:attrName>
                                        </p:attrNameLst>
                                      </p:cBhvr>
                                      <p:to>
                                        <p:strVal val="visible"/>
                                      </p:to>
                                    </p:set>
                                    <p:animEffect transition="in" filter="fade">
                                      <p:cBhvr>
                                        <p:cTn id="52" dur="500"/>
                                        <p:tgtEl>
                                          <p:spTgt spid="4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0"/>
                                        </p:tgtEl>
                                        <p:attrNameLst>
                                          <p:attrName>style.visibility</p:attrName>
                                        </p:attrNameLst>
                                      </p:cBhvr>
                                      <p:to>
                                        <p:strVal val="visible"/>
                                      </p:to>
                                    </p:set>
                                    <p:animEffect transition="in" filter="fade">
                                      <p:cBhvr>
                                        <p:cTn id="55" dur="500"/>
                                        <p:tgtEl>
                                          <p:spTgt spid="420"/>
                                        </p:tgtEl>
                                      </p:cBhvr>
                                    </p:animEffect>
                                  </p:childTnLst>
                                </p:cTn>
                              </p:par>
                              <p:par>
                                <p:cTn id="56" presetID="10" presetClass="entr" presetSubtype="0" fill="hold" nodeType="withEffect">
                                  <p:stCondLst>
                                    <p:cond delay="0"/>
                                  </p:stCondLst>
                                  <p:childTnLst>
                                    <p:set>
                                      <p:cBhvr>
                                        <p:cTn id="57" dur="1" fill="hold">
                                          <p:stCondLst>
                                            <p:cond delay="0"/>
                                          </p:stCondLst>
                                        </p:cTn>
                                        <p:tgtEl>
                                          <p:spTgt spid="415"/>
                                        </p:tgtEl>
                                        <p:attrNameLst>
                                          <p:attrName>style.visibility</p:attrName>
                                        </p:attrNameLst>
                                      </p:cBhvr>
                                      <p:to>
                                        <p:strVal val="visible"/>
                                      </p:to>
                                    </p:set>
                                    <p:animEffect transition="in" filter="fade">
                                      <p:cBhvr>
                                        <p:cTn id="58" dur="500"/>
                                        <p:tgtEl>
                                          <p:spTgt spid="4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1"/>
                                        </p:tgtEl>
                                        <p:attrNameLst>
                                          <p:attrName>style.visibility</p:attrName>
                                        </p:attrNameLst>
                                      </p:cBhvr>
                                      <p:to>
                                        <p:strVal val="visible"/>
                                      </p:to>
                                    </p:set>
                                    <p:animEffect transition="in" filter="fade">
                                      <p:cBhvr>
                                        <p:cTn id="61" dur="500"/>
                                        <p:tgtEl>
                                          <p:spTgt spid="421"/>
                                        </p:tgtEl>
                                      </p:cBhvr>
                                    </p:animEffect>
                                  </p:childTnLst>
                                </p:cTn>
                              </p:par>
                              <p:par>
                                <p:cTn id="62" presetID="10" presetClass="entr" presetSubtype="0" fill="hold" nodeType="withEffect">
                                  <p:stCondLst>
                                    <p:cond delay="0"/>
                                  </p:stCondLst>
                                  <p:childTnLst>
                                    <p:set>
                                      <p:cBhvr>
                                        <p:cTn id="63" dur="1" fill="hold">
                                          <p:stCondLst>
                                            <p:cond delay="0"/>
                                          </p:stCondLst>
                                        </p:cTn>
                                        <p:tgtEl>
                                          <p:spTgt spid="396"/>
                                        </p:tgtEl>
                                        <p:attrNameLst>
                                          <p:attrName>style.visibility</p:attrName>
                                        </p:attrNameLst>
                                      </p:cBhvr>
                                      <p:to>
                                        <p:strVal val="visible"/>
                                      </p:to>
                                    </p:set>
                                    <p:animEffect transition="in" filter="fade">
                                      <p:cBhvr>
                                        <p:cTn id="64" dur="500"/>
                                        <p:tgtEl>
                                          <p:spTgt spid="396"/>
                                        </p:tgtEl>
                                      </p:cBhvr>
                                    </p:animEffect>
                                  </p:childTnLst>
                                </p:cTn>
                              </p:par>
                              <p:par>
                                <p:cTn id="65" presetID="10" presetClass="entr" presetSubtype="0" fill="hold" nodeType="withEffect">
                                  <p:stCondLst>
                                    <p:cond delay="0"/>
                                  </p:stCondLst>
                                  <p:childTnLst>
                                    <p:set>
                                      <p:cBhvr>
                                        <p:cTn id="66" dur="1" fill="hold">
                                          <p:stCondLst>
                                            <p:cond delay="0"/>
                                          </p:stCondLst>
                                        </p:cTn>
                                        <p:tgtEl>
                                          <p:spTgt spid="385"/>
                                        </p:tgtEl>
                                        <p:attrNameLst>
                                          <p:attrName>style.visibility</p:attrName>
                                        </p:attrNameLst>
                                      </p:cBhvr>
                                      <p:to>
                                        <p:strVal val="visible"/>
                                      </p:to>
                                    </p:set>
                                    <p:animEffect transition="in" filter="fade">
                                      <p:cBhvr>
                                        <p:cTn id="67" dur="5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p:bldP spid="403" grpId="0"/>
      <p:bldP spid="418" grpId="0"/>
      <p:bldP spid="419" grpId="0"/>
      <p:bldP spid="420" grpId="0"/>
      <p:bldP spid="4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9"/>
        <p:cNvGrpSpPr/>
        <p:nvPr/>
      </p:nvGrpSpPr>
      <p:grpSpPr>
        <a:xfrm>
          <a:off x="0" y="0"/>
          <a:ext cx="0" cy="0"/>
          <a:chOff x="0" y="0"/>
          <a:chExt cx="0" cy="0"/>
        </a:xfrm>
      </p:grpSpPr>
      <p:sp>
        <p:nvSpPr>
          <p:cNvPr id="3320" name="Google Shape;3320;p76"/>
          <p:cNvSpPr txBox="1"/>
          <p:nvPr/>
        </p:nvSpPr>
        <p:spPr>
          <a:xfrm>
            <a:off x="9352572" y="2356338"/>
            <a:ext cx="4523452" cy="9085689"/>
          </a:xfrm>
          <a:prstGeom prst="rect">
            <a:avLst/>
          </a:prstGeom>
          <a:noFill/>
          <a:ln>
            <a:noFill/>
          </a:ln>
        </p:spPr>
        <p:txBody>
          <a:bodyPr spcFirstLastPara="1" wrap="square" lIns="18350" tIns="18350" rIns="18350" bIns="1835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Up to </a:t>
            </a:r>
            <a:r>
              <a:rPr lang="en-US" sz="4200" b="0" i="0" u="none" strike="noStrike" cap="none">
                <a:solidFill>
                  <a:srgbClr val="000000"/>
                </a:solidFill>
                <a:latin typeface="Arial"/>
                <a:ea typeface="Arial"/>
                <a:cs typeface="Arial"/>
                <a:sym typeface="Arial"/>
              </a:rPr>
              <a:t>39</a:t>
            </a:r>
            <a:r>
              <a:rPr lang="en-US" sz="3600" b="0" i="0" u="none" strike="noStrike" cap="none">
                <a:solidFill>
                  <a:srgbClr val="000000"/>
                </a:solidFill>
                <a:latin typeface="Arial"/>
                <a:ea typeface="Arial"/>
                <a:cs typeface="Arial"/>
                <a:sym typeface="Arial"/>
              </a:rPr>
              <a:t> leading global organizations</a:t>
            </a:r>
            <a:br>
              <a:rPr lang="en-US" sz="3600" b="0" i="0" u="none" strike="noStrike" cap="none">
                <a:solidFill>
                  <a:srgbClr val="000000"/>
                </a:solidFill>
                <a:latin typeface="Arial"/>
                <a:ea typeface="Arial"/>
                <a:cs typeface="Arial"/>
                <a:sym typeface="Arial"/>
              </a:rPr>
            </a:br>
            <a:endParaRPr sz="4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000000"/>
                </a:solidFill>
                <a:latin typeface="Arial"/>
                <a:ea typeface="Arial"/>
                <a:cs typeface="Arial"/>
                <a:sym typeface="Arial"/>
              </a:rPr>
              <a:t>11</a:t>
            </a:r>
            <a:r>
              <a:rPr lang="en-US" sz="3600" b="0" i="0" u="none" strike="noStrike" cap="none">
                <a:solidFill>
                  <a:srgbClr val="000000"/>
                </a:solidFill>
                <a:latin typeface="Arial"/>
                <a:ea typeface="Arial"/>
                <a:cs typeface="Arial"/>
                <a:sym typeface="Arial"/>
              </a:rPr>
              <a:t> unique industries and universities across major markets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Every member required to run a network node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Members not compensated beyond network node payments</a:t>
            </a:r>
            <a:endParaRPr sz="1400" b="0" i="0" u="none" strike="noStrike" cap="none">
              <a:solidFill>
                <a:srgbClr val="000000"/>
              </a:solidFill>
              <a:latin typeface="Arial"/>
              <a:ea typeface="Arial"/>
              <a:cs typeface="Arial"/>
              <a:sym typeface="Arial"/>
            </a:endParaRPr>
          </a:p>
        </p:txBody>
      </p:sp>
      <p:sp>
        <p:nvSpPr>
          <p:cNvPr id="3321" name="Google Shape;3321;p76"/>
          <p:cNvSpPr txBox="1"/>
          <p:nvPr/>
        </p:nvSpPr>
        <p:spPr>
          <a:xfrm>
            <a:off x="15174097" y="2356338"/>
            <a:ext cx="9209903" cy="9732020"/>
          </a:xfrm>
          <a:prstGeom prst="rect">
            <a:avLst/>
          </a:prstGeom>
          <a:noFill/>
          <a:ln>
            <a:noFill/>
          </a:ln>
        </p:spPr>
        <p:txBody>
          <a:bodyPr spcFirstLastPara="1" wrap="square" lIns="18350" tIns="18350" rIns="18350" bIns="1835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000000"/>
                </a:solidFill>
                <a:latin typeface="Arial"/>
                <a:ea typeface="Arial"/>
                <a:cs typeface="Arial"/>
                <a:sym typeface="Arial"/>
              </a:rPr>
              <a:t>Equal </a:t>
            </a:r>
            <a:r>
              <a:rPr lang="en-US" sz="3600" b="0" i="0" u="none" strike="noStrike" cap="none">
                <a:solidFill>
                  <a:srgbClr val="000000"/>
                </a:solidFill>
                <a:latin typeface="Arial"/>
                <a:ea typeface="Arial"/>
                <a:cs typeface="Arial"/>
                <a:sym typeface="Arial"/>
              </a:rPr>
              <a:t>influence per</a:t>
            </a:r>
            <a:br>
              <a:rPr lang="en-US" sz="3600" b="0" i="0" u="none" strike="noStrike" cap="none">
                <a:solidFill>
                  <a:srgbClr val="000000"/>
                </a:solidFill>
                <a:latin typeface="Arial"/>
                <a:ea typeface="Arial"/>
                <a:cs typeface="Arial"/>
                <a:sym typeface="Arial"/>
              </a:rPr>
            </a:br>
            <a:r>
              <a:rPr lang="en-US" sz="3600" b="0" i="0" u="none" strike="noStrike" cap="none">
                <a:solidFill>
                  <a:srgbClr val="000000"/>
                </a:solidFill>
                <a:latin typeface="Arial"/>
                <a:ea typeface="Arial"/>
                <a:cs typeface="Arial"/>
                <a:sym typeface="Arial"/>
              </a:rPr>
              <a:t>member (equal vote)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000000"/>
                </a:solidFill>
                <a:latin typeface="Arial"/>
                <a:ea typeface="Arial"/>
                <a:cs typeface="Arial"/>
                <a:sym typeface="Arial"/>
              </a:rPr>
              <a:t>5</a:t>
            </a:r>
            <a:r>
              <a:rPr lang="en-US" sz="3600" b="0" i="0" u="none" strike="noStrike" cap="none">
                <a:solidFill>
                  <a:srgbClr val="000000"/>
                </a:solidFill>
                <a:latin typeface="Arial"/>
                <a:ea typeface="Arial"/>
                <a:cs typeface="Arial"/>
                <a:sym typeface="Arial"/>
              </a:rPr>
              <a:t> committees:</a:t>
            </a:r>
            <a:br>
              <a:rPr lang="en-US" sz="3600" b="0" i="0" u="none" strike="noStrike" cap="none">
                <a:solidFill>
                  <a:srgbClr val="000000"/>
                </a:solidFill>
                <a:latin typeface="Arial"/>
                <a:ea typeface="Arial"/>
                <a:cs typeface="Arial"/>
                <a:sym typeface="Arial"/>
              </a:rPr>
            </a:br>
            <a:r>
              <a:rPr lang="en-US" sz="3600" b="0" i="0" u="none" strike="noStrike" cap="none">
                <a:solidFill>
                  <a:srgbClr val="000000"/>
                </a:solidFill>
                <a:latin typeface="Arial"/>
                <a:ea typeface="Arial"/>
                <a:cs typeface="Arial"/>
                <a:sym typeface="Arial"/>
              </a:rPr>
              <a:t> - Membership </a:t>
            </a:r>
            <a:br>
              <a:rPr lang="en-US" sz="3600" b="0" i="0" u="none" strike="noStrike" cap="none">
                <a:solidFill>
                  <a:srgbClr val="000000"/>
                </a:solidFill>
                <a:latin typeface="Arial"/>
                <a:ea typeface="Arial"/>
                <a:cs typeface="Arial"/>
                <a:sym typeface="Arial"/>
              </a:rPr>
            </a:br>
            <a:r>
              <a:rPr lang="en-US" sz="3600" b="0" i="0" u="none" strike="noStrike" cap="none">
                <a:solidFill>
                  <a:srgbClr val="000000"/>
                </a:solidFill>
                <a:latin typeface="Arial"/>
                <a:ea typeface="Arial"/>
                <a:cs typeface="Arial"/>
                <a:sym typeface="Arial"/>
              </a:rPr>
              <a:t> - Technical Steering &amp; Product </a:t>
            </a:r>
            <a:br>
              <a:rPr lang="en-US" sz="3600" b="0" i="0" u="none" strike="noStrike" cap="none">
                <a:solidFill>
                  <a:srgbClr val="000000"/>
                </a:solidFill>
                <a:latin typeface="Arial"/>
                <a:ea typeface="Arial"/>
                <a:cs typeface="Arial"/>
                <a:sym typeface="Arial"/>
              </a:rPr>
            </a:br>
            <a:r>
              <a:rPr lang="en-US" sz="3600" b="0" i="0" u="none" strike="noStrike" cap="none">
                <a:solidFill>
                  <a:srgbClr val="000000"/>
                </a:solidFill>
                <a:latin typeface="Arial"/>
                <a:ea typeface="Arial"/>
                <a:cs typeface="Arial"/>
                <a:sym typeface="Arial"/>
              </a:rPr>
              <a:t> - Treasury Management &amp; Coin Economics </a:t>
            </a:r>
            <a:br>
              <a:rPr lang="en-US" sz="3600" b="0" i="0" u="none" strike="noStrike" cap="none">
                <a:solidFill>
                  <a:srgbClr val="000000"/>
                </a:solidFill>
                <a:latin typeface="Arial"/>
                <a:ea typeface="Arial"/>
                <a:cs typeface="Arial"/>
                <a:sym typeface="Arial"/>
              </a:rPr>
            </a:br>
            <a:r>
              <a:rPr lang="en-US" sz="3600" b="0" i="0" u="none" strike="noStrike" cap="none">
                <a:solidFill>
                  <a:srgbClr val="000000"/>
                </a:solidFill>
                <a:latin typeface="Arial"/>
                <a:ea typeface="Arial"/>
                <a:cs typeface="Arial"/>
                <a:sym typeface="Arial"/>
              </a:rPr>
              <a:t> - Legal/Regulatory </a:t>
            </a:r>
            <a:br>
              <a:rPr lang="en-US" sz="3600" b="0" i="0" u="none" strike="noStrike" cap="none">
                <a:solidFill>
                  <a:srgbClr val="000000"/>
                </a:solidFill>
                <a:latin typeface="Arial"/>
                <a:ea typeface="Arial"/>
                <a:cs typeface="Arial"/>
                <a:sym typeface="Arial"/>
              </a:rPr>
            </a:br>
            <a:r>
              <a:rPr lang="en-US" sz="3600" b="0" i="0" u="none" strike="noStrike" cap="none">
                <a:solidFill>
                  <a:srgbClr val="000000"/>
                </a:solidFill>
                <a:latin typeface="Arial"/>
                <a:ea typeface="Arial"/>
                <a:cs typeface="Arial"/>
                <a:sym typeface="Arial"/>
              </a:rPr>
              <a:t> - Marketing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000000"/>
                </a:solidFill>
                <a:latin typeface="Arial"/>
                <a:ea typeface="Arial"/>
                <a:cs typeface="Arial"/>
                <a:sym typeface="Arial"/>
              </a:rPr>
              <a:t>3</a:t>
            </a:r>
            <a:r>
              <a:rPr lang="en-US" sz="3600" b="0" i="0" u="none" strike="noStrike" cap="none">
                <a:solidFill>
                  <a:srgbClr val="000000"/>
                </a:solidFill>
                <a:latin typeface="Arial"/>
                <a:ea typeface="Arial"/>
                <a:cs typeface="Arial"/>
                <a:sym typeface="Arial"/>
              </a:rPr>
              <a:t>-year maximum</a:t>
            </a:r>
            <a:br>
              <a:rPr lang="en-US" sz="3600" b="0" i="0" u="none" strike="noStrike" cap="none">
                <a:solidFill>
                  <a:srgbClr val="000000"/>
                </a:solidFill>
                <a:latin typeface="Arial"/>
                <a:ea typeface="Arial"/>
                <a:cs typeface="Arial"/>
                <a:sym typeface="Arial"/>
              </a:rPr>
            </a:br>
            <a:r>
              <a:rPr lang="en-US" sz="3600" b="0" i="0" u="none" strike="noStrike" cap="none">
                <a:solidFill>
                  <a:srgbClr val="000000"/>
                </a:solidFill>
                <a:latin typeface="Arial"/>
                <a:ea typeface="Arial"/>
                <a:cs typeface="Arial"/>
                <a:sym typeface="Arial"/>
              </a:rPr>
              <a:t>term, with up to </a:t>
            </a:r>
            <a:br>
              <a:rPr lang="en-US" sz="3600" b="0" i="0" u="none" strike="noStrike" cap="none">
                <a:solidFill>
                  <a:srgbClr val="000000"/>
                </a:solidFill>
                <a:latin typeface="Arial"/>
                <a:ea typeface="Arial"/>
                <a:cs typeface="Arial"/>
                <a:sym typeface="Arial"/>
              </a:rPr>
            </a:br>
            <a:r>
              <a:rPr lang="en-US" sz="3600" b="0" i="0" u="none" strike="noStrike" cap="none">
                <a:solidFill>
                  <a:srgbClr val="000000"/>
                </a:solidFill>
                <a:latin typeface="Arial"/>
                <a:ea typeface="Arial"/>
                <a:cs typeface="Arial"/>
                <a:sym typeface="Arial"/>
              </a:rPr>
              <a:t>2 consecutive terms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Council membership committee </a:t>
            </a:r>
            <a:br>
              <a:rPr lang="en-US" sz="3600" b="0" i="0" u="none" strike="noStrike" cap="none">
                <a:solidFill>
                  <a:srgbClr val="000000"/>
                </a:solidFill>
                <a:latin typeface="Arial"/>
                <a:ea typeface="Arial"/>
                <a:cs typeface="Arial"/>
                <a:sym typeface="Arial"/>
              </a:rPr>
            </a:br>
            <a:r>
              <a:rPr lang="en-US" sz="3600" b="0" i="0" u="none" strike="noStrike" cap="none">
                <a:solidFill>
                  <a:srgbClr val="000000"/>
                </a:solidFill>
                <a:latin typeface="Arial"/>
                <a:ea typeface="Arial"/>
                <a:cs typeface="Arial"/>
                <a:sym typeface="Arial"/>
              </a:rPr>
              <a:t>will find replacements</a:t>
            </a:r>
            <a:endParaRPr sz="1400" b="0" i="0" u="none" strike="noStrike" cap="none">
              <a:solidFill>
                <a:srgbClr val="000000"/>
              </a:solidFill>
              <a:latin typeface="Arial"/>
              <a:ea typeface="Arial"/>
              <a:cs typeface="Arial"/>
              <a:sym typeface="Arial"/>
            </a:endParaRPr>
          </a:p>
        </p:txBody>
      </p:sp>
      <p:grpSp>
        <p:nvGrpSpPr>
          <p:cNvPr id="3322" name="Google Shape;3322;p76"/>
          <p:cNvGrpSpPr/>
          <p:nvPr/>
        </p:nvGrpSpPr>
        <p:grpSpPr>
          <a:xfrm>
            <a:off x="642913" y="8019553"/>
            <a:ext cx="4448820" cy="3652644"/>
            <a:chOff x="0" y="0"/>
            <a:chExt cx="4448818" cy="3652643"/>
          </a:xfrm>
        </p:grpSpPr>
        <p:sp>
          <p:nvSpPr>
            <p:cNvPr id="3323" name="Google Shape;3323;p76"/>
            <p:cNvSpPr/>
            <p:nvPr/>
          </p:nvSpPr>
          <p:spPr>
            <a:xfrm rot="672">
              <a:off x="946833" y="565395"/>
              <a:ext cx="2557878" cy="2557879"/>
            </a:xfrm>
            <a:prstGeom prst="ellipse">
              <a:avLst/>
            </a:prstGeom>
            <a:gradFill>
              <a:gsLst>
                <a:gs pos="0">
                  <a:srgbClr val="377EEC">
                    <a:alpha val="60000"/>
                  </a:srgbClr>
                </a:gs>
                <a:gs pos="100000">
                  <a:srgbClr val="8034E2">
                    <a:alpha val="60000"/>
                  </a:srgbClr>
                </a:gs>
              </a:gsLst>
              <a:path path="circle">
                <a:fillToRect r="100000" b="100000"/>
              </a:path>
              <a:tileRect l="-100000" t="-10000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pic>
          <p:nvPicPr>
            <p:cNvPr id="3324" name="Google Shape;3324;p76" descr="Image"/>
            <p:cNvPicPr preferRelativeResize="0"/>
            <p:nvPr/>
          </p:nvPicPr>
          <p:blipFill rotWithShape="1">
            <a:blip r:embed="rId3">
              <a:alphaModFix amt="61667"/>
            </a:blip>
            <a:srcRect/>
            <a:stretch/>
          </p:blipFill>
          <p:spPr>
            <a:xfrm>
              <a:off x="0" y="0"/>
              <a:ext cx="4448818" cy="3652643"/>
            </a:xfrm>
            <a:prstGeom prst="rect">
              <a:avLst/>
            </a:prstGeom>
            <a:noFill/>
            <a:ln>
              <a:noFill/>
            </a:ln>
          </p:spPr>
        </p:pic>
        <p:pic>
          <p:nvPicPr>
            <p:cNvPr id="3325" name="Google Shape;3325;p76" descr="Image"/>
            <p:cNvPicPr preferRelativeResize="0"/>
            <p:nvPr/>
          </p:nvPicPr>
          <p:blipFill rotWithShape="1">
            <a:blip r:embed="rId4">
              <a:alphaModFix/>
            </a:blip>
            <a:srcRect/>
            <a:stretch/>
          </p:blipFill>
          <p:spPr>
            <a:xfrm>
              <a:off x="1294035" y="1204513"/>
              <a:ext cx="1857694" cy="1243617"/>
            </a:xfrm>
            <a:prstGeom prst="rect">
              <a:avLst/>
            </a:prstGeom>
            <a:noFill/>
            <a:ln>
              <a:noFill/>
            </a:ln>
          </p:spPr>
        </p:pic>
      </p:grpSp>
      <p:pic>
        <p:nvPicPr>
          <p:cNvPr id="3326" name="Google Shape;3326;p76" descr="HH-logo-white.pdf"/>
          <p:cNvPicPr preferRelativeResize="0"/>
          <p:nvPr/>
        </p:nvPicPr>
        <p:blipFill rotWithShape="1">
          <a:blip r:embed="rId5">
            <a:alphaModFix/>
          </a:blip>
          <a:srcRect/>
          <a:stretch/>
        </p:blipFill>
        <p:spPr>
          <a:xfrm>
            <a:off x="712341" y="798133"/>
            <a:ext cx="1084023" cy="1084027"/>
          </a:xfrm>
          <a:prstGeom prst="rect">
            <a:avLst/>
          </a:prstGeom>
          <a:noFill/>
          <a:ln>
            <a:noFill/>
          </a:ln>
        </p:spPr>
      </p:pic>
      <p:sp>
        <p:nvSpPr>
          <p:cNvPr id="3327" name="Google Shape;3327;p76"/>
          <p:cNvSpPr txBox="1"/>
          <p:nvPr/>
        </p:nvSpPr>
        <p:spPr>
          <a:xfrm>
            <a:off x="681013" y="2356338"/>
            <a:ext cx="4448819" cy="3119670"/>
          </a:xfrm>
          <a:prstGeom prst="rect">
            <a:avLst/>
          </a:prstGeom>
          <a:noFill/>
          <a:ln>
            <a:noFill/>
          </a:ln>
        </p:spPr>
        <p:txBody>
          <a:bodyPr spcFirstLastPara="1" wrap="square" lIns="50800" tIns="50800" rIns="50800" bIns="50800" anchor="t" anchorCtr="0">
            <a:noAutofit/>
          </a:bodyPr>
          <a:lstStyle/>
          <a:p>
            <a:pPr marL="0" marR="0" lvl="0" indent="0" algn="l" rtl="0">
              <a:lnSpc>
                <a:spcPct val="80000"/>
              </a:lnSpc>
              <a:spcBef>
                <a:spcPts val="0"/>
              </a:spcBef>
              <a:spcAft>
                <a:spcPts val="0"/>
              </a:spcAft>
              <a:buClr>
                <a:srgbClr val="FFFFFF"/>
              </a:buClr>
              <a:buSzPts val="6200"/>
              <a:buFont typeface="Arial"/>
              <a:buNone/>
            </a:pPr>
            <a:r>
              <a:rPr lang="en-US" sz="6200" b="0" i="0" u="none" strike="noStrike" cap="none">
                <a:solidFill>
                  <a:srgbClr val="FFFFFF"/>
                </a:solidFill>
                <a:latin typeface="Arial"/>
                <a:ea typeface="Arial"/>
                <a:cs typeface="Arial"/>
                <a:sym typeface="Arial"/>
              </a:rPr>
              <a:t>The</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FFFFFF"/>
              </a:buClr>
              <a:buSzPts val="6200"/>
              <a:buFont typeface="Arial"/>
              <a:buNone/>
            </a:pPr>
            <a:r>
              <a:rPr lang="en-US" sz="6200" b="0" i="0" u="none" strike="noStrike" cap="none">
                <a:solidFill>
                  <a:srgbClr val="FFFFFF"/>
                </a:solidFill>
                <a:latin typeface="Arial"/>
                <a:ea typeface="Arial"/>
                <a:cs typeface="Arial"/>
                <a:sym typeface="Arial"/>
              </a:rPr>
              <a:t>Hedera</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FFFFFF"/>
              </a:buClr>
              <a:buSzPts val="6200"/>
              <a:buFont typeface="Arial"/>
              <a:buNone/>
            </a:pPr>
            <a:r>
              <a:rPr lang="en-US" sz="6200" b="0" i="0" u="none" strike="noStrike" cap="none">
                <a:solidFill>
                  <a:srgbClr val="FFFFFF"/>
                </a:solidFill>
                <a:latin typeface="Arial"/>
                <a:ea typeface="Arial"/>
                <a:cs typeface="Arial"/>
                <a:sym typeface="Arial"/>
              </a:rPr>
              <a:t>Governing Council</a:t>
            </a:r>
            <a:endParaRPr sz="1400" b="0" i="0" u="none" strike="noStrike" cap="none">
              <a:solidFill>
                <a:srgbClr val="000000"/>
              </a:solidFill>
              <a:latin typeface="Arial"/>
              <a:ea typeface="Arial"/>
              <a:cs typeface="Arial"/>
              <a:sym typeface="Arial"/>
            </a:endParaRPr>
          </a:p>
        </p:txBody>
      </p:sp>
      <p:sp>
        <p:nvSpPr>
          <p:cNvPr id="3328" name="Google Shape;3328;p76"/>
          <p:cNvSpPr txBox="1"/>
          <p:nvPr/>
        </p:nvSpPr>
        <p:spPr>
          <a:xfrm>
            <a:off x="712341" y="5950346"/>
            <a:ext cx="4666101" cy="1236898"/>
          </a:xfrm>
          <a:prstGeom prst="rect">
            <a:avLst/>
          </a:prstGeom>
          <a:noFill/>
          <a:ln>
            <a:noFill/>
          </a:ln>
        </p:spPr>
        <p:txBody>
          <a:bodyPr spcFirstLastPara="1" wrap="square" lIns="18350" tIns="18350" rIns="18350" bIns="18350" anchor="t" anchorCtr="0">
            <a:spAutoFit/>
          </a:bodyPr>
          <a:lstStyle/>
          <a:p>
            <a:pPr marL="0" marR="0" lvl="0" indent="0" algn="l" rtl="0">
              <a:lnSpc>
                <a:spcPct val="90000"/>
              </a:lnSpc>
              <a:spcBef>
                <a:spcPts val="0"/>
              </a:spcBef>
              <a:spcAft>
                <a:spcPts val="0"/>
              </a:spcAft>
              <a:buClr>
                <a:srgbClr val="FFFFFF"/>
              </a:buClr>
              <a:buSzPts val="4500"/>
              <a:buFont typeface="Arial"/>
              <a:buNone/>
            </a:pPr>
            <a:r>
              <a:rPr lang="en-US" sz="4500" b="0" i="0" u="none" strike="noStrike" cap="none">
                <a:solidFill>
                  <a:srgbClr val="FFFFFF"/>
                </a:solidFill>
                <a:latin typeface="Arial"/>
                <a:ea typeface="Arial"/>
                <a:cs typeface="Arial"/>
                <a:sym typeface="Arial"/>
              </a:rPr>
              <a:t>Building the future together.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pSp>
        <p:nvGrpSpPr>
          <p:cNvPr id="220" name="Google Shape;220;g13ecac3e52a_0_385"/>
          <p:cNvGrpSpPr/>
          <p:nvPr/>
        </p:nvGrpSpPr>
        <p:grpSpPr>
          <a:xfrm>
            <a:off x="7664305" y="1274549"/>
            <a:ext cx="10708201" cy="10707625"/>
            <a:chOff x="6620635" y="1094979"/>
            <a:chExt cx="11156700" cy="11156100"/>
          </a:xfrm>
        </p:grpSpPr>
        <p:cxnSp>
          <p:nvCxnSpPr>
            <p:cNvPr id="221" name="Google Shape;221;g13ecac3e52a_0_385"/>
            <p:cNvCxnSpPr/>
            <p:nvPr/>
          </p:nvCxnSpPr>
          <p:spPr>
            <a:xfrm>
              <a:off x="6620635" y="1094979"/>
              <a:ext cx="11142600" cy="0"/>
            </a:xfrm>
            <a:prstGeom prst="straightConnector1">
              <a:avLst/>
            </a:prstGeom>
            <a:noFill/>
            <a:ln w="76200" cap="flat" cmpd="sng">
              <a:solidFill>
                <a:srgbClr val="000000"/>
              </a:solidFill>
              <a:prstDash val="solid"/>
              <a:miter lim="400000"/>
              <a:headEnd type="none" w="sm" len="sm"/>
              <a:tailEnd type="none" w="sm" len="sm"/>
            </a:ln>
          </p:spPr>
        </p:cxnSp>
        <p:cxnSp>
          <p:nvCxnSpPr>
            <p:cNvPr id="222" name="Google Shape;222;g13ecac3e52a_0_385"/>
            <p:cNvCxnSpPr/>
            <p:nvPr/>
          </p:nvCxnSpPr>
          <p:spPr>
            <a:xfrm>
              <a:off x="6620635" y="1094979"/>
              <a:ext cx="0" cy="11156100"/>
            </a:xfrm>
            <a:prstGeom prst="straightConnector1">
              <a:avLst/>
            </a:prstGeom>
            <a:noFill/>
            <a:ln w="76200" cap="flat" cmpd="sng">
              <a:solidFill>
                <a:srgbClr val="000000"/>
              </a:solidFill>
              <a:prstDash val="solid"/>
              <a:miter lim="400000"/>
              <a:headEnd type="none" w="sm" len="sm"/>
              <a:tailEnd type="none" w="sm" len="sm"/>
            </a:ln>
          </p:spPr>
        </p:cxnSp>
        <p:cxnSp>
          <p:nvCxnSpPr>
            <p:cNvPr id="223" name="Google Shape;223;g13ecac3e52a_0_385"/>
            <p:cNvCxnSpPr/>
            <p:nvPr/>
          </p:nvCxnSpPr>
          <p:spPr>
            <a:xfrm>
              <a:off x="6620635" y="12250931"/>
              <a:ext cx="11142600" cy="0"/>
            </a:xfrm>
            <a:prstGeom prst="straightConnector1">
              <a:avLst/>
            </a:prstGeom>
            <a:noFill/>
            <a:ln w="76200" cap="flat" cmpd="sng">
              <a:solidFill>
                <a:srgbClr val="000000"/>
              </a:solidFill>
              <a:prstDash val="solid"/>
              <a:miter lim="400000"/>
              <a:headEnd type="none" w="sm" len="sm"/>
              <a:tailEnd type="none" w="sm" len="sm"/>
            </a:ln>
          </p:spPr>
        </p:cxnSp>
        <p:cxnSp>
          <p:nvCxnSpPr>
            <p:cNvPr id="224" name="Google Shape;224;g13ecac3e52a_0_385"/>
            <p:cNvCxnSpPr/>
            <p:nvPr/>
          </p:nvCxnSpPr>
          <p:spPr>
            <a:xfrm>
              <a:off x="17763366" y="1094979"/>
              <a:ext cx="0" cy="11156100"/>
            </a:xfrm>
            <a:prstGeom prst="straightConnector1">
              <a:avLst/>
            </a:prstGeom>
            <a:noFill/>
            <a:ln w="76200" cap="flat" cmpd="sng">
              <a:solidFill>
                <a:srgbClr val="000000"/>
              </a:solidFill>
              <a:prstDash val="solid"/>
              <a:miter lim="400000"/>
              <a:headEnd type="none" w="sm" len="sm"/>
              <a:tailEnd type="none" w="sm" len="sm"/>
            </a:ln>
          </p:spPr>
        </p:cxnSp>
        <p:cxnSp>
          <p:nvCxnSpPr>
            <p:cNvPr id="225" name="Google Shape;225;g13ecac3e52a_0_385"/>
            <p:cNvCxnSpPr/>
            <p:nvPr/>
          </p:nvCxnSpPr>
          <p:spPr>
            <a:xfrm>
              <a:off x="12189548" y="1118425"/>
              <a:ext cx="4800" cy="11132400"/>
            </a:xfrm>
            <a:prstGeom prst="straightConnector1">
              <a:avLst/>
            </a:prstGeom>
            <a:noFill/>
            <a:ln w="76200" cap="flat" cmpd="sng">
              <a:solidFill>
                <a:srgbClr val="000000"/>
              </a:solidFill>
              <a:prstDash val="solid"/>
              <a:miter lim="400000"/>
              <a:headEnd type="none" w="sm" len="sm"/>
              <a:tailEnd type="none" w="sm" len="sm"/>
            </a:ln>
          </p:spPr>
        </p:cxnSp>
        <p:cxnSp>
          <p:nvCxnSpPr>
            <p:cNvPr id="226" name="Google Shape;226;g13ecac3e52a_0_385"/>
            <p:cNvCxnSpPr/>
            <p:nvPr/>
          </p:nvCxnSpPr>
          <p:spPr>
            <a:xfrm>
              <a:off x="6620635" y="6672955"/>
              <a:ext cx="11156700" cy="0"/>
            </a:xfrm>
            <a:prstGeom prst="straightConnector1">
              <a:avLst/>
            </a:prstGeom>
            <a:noFill/>
            <a:ln w="76200" cap="flat" cmpd="sng">
              <a:solidFill>
                <a:srgbClr val="000000"/>
              </a:solidFill>
              <a:prstDash val="solid"/>
              <a:miter lim="400000"/>
              <a:headEnd type="none" w="sm" len="sm"/>
              <a:tailEnd type="none" w="sm" len="sm"/>
            </a:ln>
          </p:spPr>
        </p:cxnSp>
      </p:grpSp>
      <p:grpSp>
        <p:nvGrpSpPr>
          <p:cNvPr id="227" name="Google Shape;227;g13ecac3e52a_0_385"/>
          <p:cNvGrpSpPr/>
          <p:nvPr/>
        </p:nvGrpSpPr>
        <p:grpSpPr>
          <a:xfrm>
            <a:off x="13357637" y="4213306"/>
            <a:ext cx="2240173" cy="2014538"/>
            <a:chOff x="13066993" y="4909718"/>
            <a:chExt cx="2334000" cy="2098914"/>
          </a:xfrm>
        </p:grpSpPr>
        <p:pic>
          <p:nvPicPr>
            <p:cNvPr id="228" name="Google Shape;228;g13ecac3e52a_0_385" descr="Image"/>
            <p:cNvPicPr preferRelativeResize="0"/>
            <p:nvPr/>
          </p:nvPicPr>
          <p:blipFill rotWithShape="1">
            <a:blip r:embed="rId3">
              <a:alphaModFix/>
            </a:blip>
            <a:srcRect/>
            <a:stretch/>
          </p:blipFill>
          <p:spPr>
            <a:xfrm>
              <a:off x="13814678" y="4909718"/>
              <a:ext cx="838747" cy="1523032"/>
            </a:xfrm>
            <a:prstGeom prst="rect">
              <a:avLst/>
            </a:prstGeom>
            <a:noFill/>
            <a:ln>
              <a:noFill/>
            </a:ln>
          </p:spPr>
        </p:pic>
        <p:sp>
          <p:nvSpPr>
            <p:cNvPr id="229" name="Google Shape;229;g13ecac3e52a_0_385"/>
            <p:cNvSpPr txBox="1"/>
            <p:nvPr/>
          </p:nvSpPr>
          <p:spPr>
            <a:xfrm>
              <a:off x="13066993" y="6456332"/>
              <a:ext cx="2334000" cy="5523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BITCOIN</a:t>
              </a:r>
              <a:endParaRPr sz="2600" b="0" i="0" u="none" strike="noStrike" cap="none">
                <a:solidFill>
                  <a:srgbClr val="000000"/>
                </a:solidFill>
                <a:latin typeface="Arial"/>
                <a:ea typeface="Arial"/>
                <a:cs typeface="Arial"/>
                <a:sym typeface="Arial"/>
              </a:endParaRPr>
            </a:p>
          </p:txBody>
        </p:sp>
      </p:grpSp>
      <p:grpSp>
        <p:nvGrpSpPr>
          <p:cNvPr id="230" name="Google Shape;230;g13ecac3e52a_0_385"/>
          <p:cNvGrpSpPr/>
          <p:nvPr/>
        </p:nvGrpSpPr>
        <p:grpSpPr>
          <a:xfrm>
            <a:off x="16132139" y="4074939"/>
            <a:ext cx="2240173" cy="2427088"/>
            <a:chOff x="15151630" y="2818712"/>
            <a:chExt cx="2334000" cy="2528743"/>
          </a:xfrm>
        </p:grpSpPr>
        <p:pic>
          <p:nvPicPr>
            <p:cNvPr id="231" name="Google Shape;231;g13ecac3e52a_0_385" descr="Image"/>
            <p:cNvPicPr preferRelativeResize="0"/>
            <p:nvPr/>
          </p:nvPicPr>
          <p:blipFill rotWithShape="1">
            <a:blip r:embed="rId4">
              <a:alphaModFix/>
            </a:blip>
            <a:srcRect/>
            <a:stretch/>
          </p:blipFill>
          <p:spPr>
            <a:xfrm>
              <a:off x="15785753" y="2818712"/>
              <a:ext cx="1065872" cy="1586856"/>
            </a:xfrm>
            <a:prstGeom prst="rect">
              <a:avLst/>
            </a:prstGeom>
            <a:noFill/>
            <a:ln>
              <a:noFill/>
            </a:ln>
          </p:spPr>
        </p:pic>
        <p:sp>
          <p:nvSpPr>
            <p:cNvPr id="232" name="Google Shape;232;g13ecac3e52a_0_385"/>
            <p:cNvSpPr txBox="1"/>
            <p:nvPr/>
          </p:nvSpPr>
          <p:spPr>
            <a:xfrm>
              <a:off x="15151630" y="4523355"/>
              <a:ext cx="2334000" cy="8241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ETHEREUM</a:t>
              </a:r>
              <a:endParaRPr sz="2600" b="0" i="0" u="none" strike="noStrike" cap="none">
                <a:solidFill>
                  <a:srgbClr val="000000"/>
                </a:solidFill>
                <a:latin typeface="Arial"/>
                <a:ea typeface="Arial"/>
                <a:cs typeface="Arial"/>
                <a:sym typeface="Arial"/>
              </a:endParaRPr>
            </a:p>
          </p:txBody>
        </p:sp>
      </p:grpSp>
      <p:grpSp>
        <p:nvGrpSpPr>
          <p:cNvPr id="233" name="Google Shape;233;g13ecac3e52a_0_385"/>
          <p:cNvGrpSpPr/>
          <p:nvPr/>
        </p:nvGrpSpPr>
        <p:grpSpPr>
          <a:xfrm>
            <a:off x="7567419" y="7426205"/>
            <a:ext cx="2240173" cy="2180451"/>
            <a:chOff x="6266691" y="8041093"/>
            <a:chExt cx="2334000" cy="2271776"/>
          </a:xfrm>
        </p:grpSpPr>
        <p:pic>
          <p:nvPicPr>
            <p:cNvPr id="234" name="Google Shape;234;g13ecac3e52a_0_385"/>
            <p:cNvPicPr preferRelativeResize="0"/>
            <p:nvPr/>
          </p:nvPicPr>
          <p:blipFill rotWithShape="1">
            <a:blip r:embed="rId5">
              <a:alphaModFix/>
            </a:blip>
            <a:srcRect/>
            <a:stretch/>
          </p:blipFill>
          <p:spPr>
            <a:xfrm>
              <a:off x="6526325" y="8041093"/>
              <a:ext cx="1814851" cy="1535973"/>
            </a:xfrm>
            <a:prstGeom prst="rect">
              <a:avLst/>
            </a:prstGeom>
            <a:noFill/>
            <a:ln>
              <a:noFill/>
            </a:ln>
          </p:spPr>
        </p:pic>
        <p:sp>
          <p:nvSpPr>
            <p:cNvPr id="235" name="Google Shape;235;g13ecac3e52a_0_385"/>
            <p:cNvSpPr txBox="1"/>
            <p:nvPr/>
          </p:nvSpPr>
          <p:spPr>
            <a:xfrm>
              <a:off x="6266691" y="9488769"/>
              <a:ext cx="2334000" cy="8241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R3 CORDA</a:t>
              </a:r>
              <a:endParaRPr sz="2600" b="0" i="0" u="none" strike="noStrike" cap="none">
                <a:solidFill>
                  <a:srgbClr val="000000"/>
                </a:solidFill>
                <a:latin typeface="Arial"/>
                <a:ea typeface="Arial"/>
                <a:cs typeface="Arial"/>
                <a:sym typeface="Arial"/>
              </a:endParaRPr>
            </a:p>
          </p:txBody>
        </p:sp>
      </p:grpSp>
      <p:grpSp>
        <p:nvGrpSpPr>
          <p:cNvPr id="236" name="Google Shape;236;g13ecac3e52a_0_385"/>
          <p:cNvGrpSpPr/>
          <p:nvPr/>
        </p:nvGrpSpPr>
        <p:grpSpPr>
          <a:xfrm>
            <a:off x="9996905" y="7202514"/>
            <a:ext cx="2976724" cy="2816046"/>
            <a:chOff x="8780382" y="7890383"/>
            <a:chExt cx="3101400" cy="2933992"/>
          </a:xfrm>
        </p:grpSpPr>
        <p:pic>
          <p:nvPicPr>
            <p:cNvPr id="237" name="Google Shape;237;g13ecac3e52a_0_385"/>
            <p:cNvPicPr preferRelativeResize="0"/>
            <p:nvPr/>
          </p:nvPicPr>
          <p:blipFill rotWithShape="1">
            <a:blip r:embed="rId6">
              <a:alphaModFix/>
            </a:blip>
            <a:srcRect/>
            <a:stretch/>
          </p:blipFill>
          <p:spPr>
            <a:xfrm>
              <a:off x="9339191" y="7890383"/>
              <a:ext cx="1983780" cy="1849645"/>
            </a:xfrm>
            <a:prstGeom prst="rect">
              <a:avLst/>
            </a:prstGeom>
            <a:noFill/>
            <a:ln>
              <a:noFill/>
            </a:ln>
          </p:spPr>
        </p:pic>
        <p:sp>
          <p:nvSpPr>
            <p:cNvPr id="238" name="Google Shape;238;g13ecac3e52a_0_385"/>
            <p:cNvSpPr txBox="1"/>
            <p:nvPr/>
          </p:nvSpPr>
          <p:spPr>
            <a:xfrm>
              <a:off x="8780382" y="9572775"/>
              <a:ext cx="3101400" cy="12516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HYPERLEDGER FABRIC</a:t>
              </a:r>
              <a:endParaRPr sz="2600" b="0" i="0" u="none" strike="noStrike" cap="none">
                <a:solidFill>
                  <a:srgbClr val="000000"/>
                </a:solidFill>
                <a:latin typeface="Arial"/>
                <a:ea typeface="Arial"/>
                <a:cs typeface="Arial"/>
                <a:sym typeface="Arial"/>
              </a:endParaRPr>
            </a:p>
          </p:txBody>
        </p:sp>
      </p:grpSp>
      <p:grpSp>
        <p:nvGrpSpPr>
          <p:cNvPr id="239" name="Google Shape;239;g13ecac3e52a_0_385"/>
          <p:cNvGrpSpPr/>
          <p:nvPr/>
        </p:nvGrpSpPr>
        <p:grpSpPr>
          <a:xfrm>
            <a:off x="8761391" y="10467512"/>
            <a:ext cx="2976724" cy="1875317"/>
            <a:chOff x="7763673" y="11084790"/>
            <a:chExt cx="3101400" cy="1953862"/>
          </a:xfrm>
        </p:grpSpPr>
        <p:pic>
          <p:nvPicPr>
            <p:cNvPr id="240" name="Google Shape;240;g13ecac3e52a_0_385" descr="4 most popular blockchains -analysis and comparison of Ethereum,  Hyperledger Fabric, Corda and Quorum - Nextrope"/>
            <p:cNvPicPr preferRelativeResize="0"/>
            <p:nvPr/>
          </p:nvPicPr>
          <p:blipFill rotWithShape="1">
            <a:blip r:embed="rId7">
              <a:alphaModFix/>
            </a:blip>
            <a:srcRect/>
            <a:stretch/>
          </p:blipFill>
          <p:spPr>
            <a:xfrm>
              <a:off x="8322481" y="11084790"/>
              <a:ext cx="1983779" cy="1064628"/>
            </a:xfrm>
            <a:prstGeom prst="rect">
              <a:avLst/>
            </a:prstGeom>
            <a:noFill/>
            <a:ln>
              <a:noFill/>
            </a:ln>
          </p:spPr>
        </p:pic>
        <p:sp>
          <p:nvSpPr>
            <p:cNvPr id="241" name="Google Shape;241;g13ecac3e52a_0_385"/>
            <p:cNvSpPr txBox="1"/>
            <p:nvPr/>
          </p:nvSpPr>
          <p:spPr>
            <a:xfrm>
              <a:off x="7763673" y="12214252"/>
              <a:ext cx="3101400" cy="8244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QUORUM</a:t>
              </a:r>
              <a:endParaRPr sz="2600" b="0" i="0" u="none" strike="noStrike" cap="none">
                <a:solidFill>
                  <a:srgbClr val="000000"/>
                </a:solidFill>
                <a:latin typeface="Arial"/>
                <a:ea typeface="Arial"/>
                <a:cs typeface="Arial"/>
                <a:sym typeface="Arial"/>
              </a:endParaRPr>
            </a:p>
          </p:txBody>
        </p:sp>
      </p:grpSp>
      <p:grpSp>
        <p:nvGrpSpPr>
          <p:cNvPr id="242" name="Google Shape;242;g13ecac3e52a_0_385"/>
          <p:cNvGrpSpPr/>
          <p:nvPr/>
        </p:nvGrpSpPr>
        <p:grpSpPr>
          <a:xfrm>
            <a:off x="15763928" y="7163979"/>
            <a:ext cx="2976724" cy="2446233"/>
            <a:chOff x="15059501" y="7418644"/>
            <a:chExt cx="3101400" cy="2548690"/>
          </a:xfrm>
        </p:grpSpPr>
        <p:pic>
          <p:nvPicPr>
            <p:cNvPr id="243" name="Google Shape;243;g13ecac3e52a_0_385" descr="Holochain | App framework with P2P networking"/>
            <p:cNvPicPr preferRelativeResize="0"/>
            <p:nvPr/>
          </p:nvPicPr>
          <p:blipFill rotWithShape="1">
            <a:blip r:embed="rId8">
              <a:alphaModFix/>
            </a:blip>
            <a:srcRect/>
            <a:stretch/>
          </p:blipFill>
          <p:spPr>
            <a:xfrm>
              <a:off x="15684704" y="7418644"/>
              <a:ext cx="1850992" cy="1849645"/>
            </a:xfrm>
            <a:prstGeom prst="rect">
              <a:avLst/>
            </a:prstGeom>
            <a:noFill/>
            <a:ln>
              <a:noFill/>
            </a:ln>
          </p:spPr>
        </p:pic>
        <p:sp>
          <p:nvSpPr>
            <p:cNvPr id="244" name="Google Shape;244;g13ecac3e52a_0_385"/>
            <p:cNvSpPr txBox="1"/>
            <p:nvPr/>
          </p:nvSpPr>
          <p:spPr>
            <a:xfrm>
              <a:off x="15059501" y="9142934"/>
              <a:ext cx="3101400" cy="8244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HOLOCHAIN</a:t>
              </a:r>
              <a:endParaRPr sz="2600" b="0" i="0" u="none" strike="noStrike" cap="none">
                <a:solidFill>
                  <a:srgbClr val="000000"/>
                </a:solidFill>
                <a:latin typeface="Arial"/>
                <a:ea typeface="Arial"/>
                <a:cs typeface="Arial"/>
                <a:sym typeface="Arial"/>
              </a:endParaRPr>
            </a:p>
          </p:txBody>
        </p:sp>
      </p:grpSp>
      <p:grpSp>
        <p:nvGrpSpPr>
          <p:cNvPr id="245" name="Google Shape;245;g13ecac3e52a_0_385"/>
          <p:cNvGrpSpPr/>
          <p:nvPr/>
        </p:nvGrpSpPr>
        <p:grpSpPr>
          <a:xfrm>
            <a:off x="13024217" y="7544149"/>
            <a:ext cx="2976724" cy="2062853"/>
            <a:chOff x="12205041" y="7814737"/>
            <a:chExt cx="3101400" cy="2149253"/>
          </a:xfrm>
        </p:grpSpPr>
        <p:pic>
          <p:nvPicPr>
            <p:cNvPr id="246" name="Google Shape;246;g13ecac3e52a_0_385"/>
            <p:cNvPicPr preferRelativeResize="0"/>
            <p:nvPr/>
          </p:nvPicPr>
          <p:blipFill rotWithShape="1">
            <a:blip r:embed="rId9">
              <a:alphaModFix/>
            </a:blip>
            <a:srcRect/>
            <a:stretch/>
          </p:blipFill>
          <p:spPr>
            <a:xfrm>
              <a:off x="13140563" y="7814737"/>
              <a:ext cx="1230355" cy="1226098"/>
            </a:xfrm>
            <a:prstGeom prst="rect">
              <a:avLst/>
            </a:prstGeom>
            <a:noFill/>
            <a:ln>
              <a:noFill/>
            </a:ln>
          </p:spPr>
        </p:pic>
        <p:sp>
          <p:nvSpPr>
            <p:cNvPr id="247" name="Google Shape;247;g13ecac3e52a_0_385"/>
            <p:cNvSpPr txBox="1"/>
            <p:nvPr/>
          </p:nvSpPr>
          <p:spPr>
            <a:xfrm>
              <a:off x="12205041" y="9139590"/>
              <a:ext cx="3101400" cy="8244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LTO NETWORK</a:t>
              </a:r>
              <a:endParaRPr sz="2600" b="0" i="0" u="none" strike="noStrike" cap="none">
                <a:solidFill>
                  <a:srgbClr val="000000"/>
                </a:solidFill>
                <a:latin typeface="Arial"/>
                <a:ea typeface="Arial"/>
                <a:cs typeface="Arial"/>
                <a:sym typeface="Arial"/>
              </a:endParaRPr>
            </a:p>
          </p:txBody>
        </p:sp>
      </p:grpSp>
      <p:grpSp>
        <p:nvGrpSpPr>
          <p:cNvPr id="248" name="Google Shape;248;g13ecac3e52a_0_385"/>
          <p:cNvGrpSpPr/>
          <p:nvPr/>
        </p:nvGrpSpPr>
        <p:grpSpPr>
          <a:xfrm>
            <a:off x="14186001" y="10425905"/>
            <a:ext cx="3385826" cy="1866482"/>
            <a:chOff x="13590402" y="10614660"/>
            <a:chExt cx="3527637" cy="1944657"/>
          </a:xfrm>
        </p:grpSpPr>
        <p:pic>
          <p:nvPicPr>
            <p:cNvPr id="249" name="Google Shape;249;g13ecac3e52a_0_385" descr="Monet.Network – Medium"/>
            <p:cNvPicPr preferRelativeResize="0"/>
            <p:nvPr/>
          </p:nvPicPr>
          <p:blipFill rotWithShape="1">
            <a:blip r:embed="rId10">
              <a:alphaModFix/>
            </a:blip>
            <a:srcRect/>
            <a:stretch/>
          </p:blipFill>
          <p:spPr>
            <a:xfrm>
              <a:off x="13590402" y="10614660"/>
              <a:ext cx="3527637" cy="1076945"/>
            </a:xfrm>
            <a:prstGeom prst="rect">
              <a:avLst/>
            </a:prstGeom>
            <a:noFill/>
            <a:ln>
              <a:noFill/>
            </a:ln>
          </p:spPr>
        </p:pic>
        <p:sp>
          <p:nvSpPr>
            <p:cNvPr id="250" name="Google Shape;250;g13ecac3e52a_0_385"/>
            <p:cNvSpPr txBox="1"/>
            <p:nvPr/>
          </p:nvSpPr>
          <p:spPr>
            <a:xfrm>
              <a:off x="13803521" y="11734917"/>
              <a:ext cx="3101400" cy="8244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MONET</a:t>
              </a:r>
              <a:endParaRPr sz="2600" b="0" i="0" u="none" strike="noStrike" cap="none">
                <a:solidFill>
                  <a:srgbClr val="000000"/>
                </a:solidFill>
                <a:latin typeface="Arial"/>
                <a:ea typeface="Arial"/>
                <a:cs typeface="Arial"/>
                <a:sym typeface="Arial"/>
              </a:endParaRPr>
            </a:p>
          </p:txBody>
        </p:sp>
      </p:grpSp>
      <p:grpSp>
        <p:nvGrpSpPr>
          <p:cNvPr id="251" name="Google Shape;251;g13ecac3e52a_0_385"/>
          <p:cNvGrpSpPr/>
          <p:nvPr/>
        </p:nvGrpSpPr>
        <p:grpSpPr>
          <a:xfrm>
            <a:off x="8078365" y="4186409"/>
            <a:ext cx="1471300" cy="2298360"/>
            <a:chOff x="7466642" y="4406167"/>
            <a:chExt cx="1532924" cy="2394624"/>
          </a:xfrm>
        </p:grpSpPr>
        <p:pic>
          <p:nvPicPr>
            <p:cNvPr id="252" name="Google Shape;252;g13ecac3e52a_0_385" descr="Qu&amp;#39;est-ce que l&amp;#39;EOS - Tokens Invaders"/>
            <p:cNvPicPr preferRelativeResize="0"/>
            <p:nvPr/>
          </p:nvPicPr>
          <p:blipFill rotWithShape="1">
            <a:blip r:embed="rId11">
              <a:alphaModFix/>
            </a:blip>
            <a:srcRect/>
            <a:stretch/>
          </p:blipFill>
          <p:spPr>
            <a:xfrm>
              <a:off x="7466642" y="4406167"/>
              <a:ext cx="1532924" cy="1532924"/>
            </a:xfrm>
            <a:prstGeom prst="rect">
              <a:avLst/>
            </a:prstGeom>
            <a:noFill/>
            <a:ln>
              <a:noFill/>
            </a:ln>
          </p:spPr>
        </p:pic>
        <p:sp>
          <p:nvSpPr>
            <p:cNvPr id="253" name="Google Shape;253;g13ecac3e52a_0_385"/>
            <p:cNvSpPr txBox="1"/>
            <p:nvPr/>
          </p:nvSpPr>
          <p:spPr>
            <a:xfrm>
              <a:off x="7565581" y="5976391"/>
              <a:ext cx="1335000" cy="8244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EOS</a:t>
              </a:r>
              <a:endParaRPr sz="2600" b="0" i="0" u="none" strike="noStrike" cap="none">
                <a:solidFill>
                  <a:srgbClr val="000000"/>
                </a:solidFill>
                <a:latin typeface="Arial"/>
                <a:ea typeface="Arial"/>
                <a:cs typeface="Arial"/>
                <a:sym typeface="Arial"/>
              </a:endParaRPr>
            </a:p>
          </p:txBody>
        </p:sp>
      </p:grpSp>
      <p:grpSp>
        <p:nvGrpSpPr>
          <p:cNvPr id="254" name="Google Shape;254;g13ecac3e52a_0_385"/>
          <p:cNvGrpSpPr/>
          <p:nvPr/>
        </p:nvGrpSpPr>
        <p:grpSpPr>
          <a:xfrm>
            <a:off x="10453399" y="4185318"/>
            <a:ext cx="1988802" cy="2299456"/>
            <a:chOff x="9692507" y="4617572"/>
            <a:chExt cx="2072100" cy="2395766"/>
          </a:xfrm>
        </p:grpSpPr>
        <p:pic>
          <p:nvPicPr>
            <p:cNvPr id="255" name="Google Shape;255;g13ecac3e52a_0_385" descr="Ripple logo and symbol, meaning, history, PNG"/>
            <p:cNvPicPr preferRelativeResize="0"/>
            <p:nvPr/>
          </p:nvPicPr>
          <p:blipFill rotWithShape="1">
            <a:blip r:embed="rId12">
              <a:alphaModFix/>
            </a:blip>
            <a:srcRect/>
            <a:stretch/>
          </p:blipFill>
          <p:spPr>
            <a:xfrm>
              <a:off x="9929354" y="4617572"/>
              <a:ext cx="1598289" cy="1535973"/>
            </a:xfrm>
            <a:prstGeom prst="rect">
              <a:avLst/>
            </a:prstGeom>
            <a:noFill/>
            <a:ln>
              <a:noFill/>
            </a:ln>
          </p:spPr>
        </p:pic>
        <p:sp>
          <p:nvSpPr>
            <p:cNvPr id="256" name="Google Shape;256;g13ecac3e52a_0_385"/>
            <p:cNvSpPr txBox="1"/>
            <p:nvPr/>
          </p:nvSpPr>
          <p:spPr>
            <a:xfrm>
              <a:off x="9692507" y="6188938"/>
              <a:ext cx="2072100" cy="8244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RIPPLE</a:t>
              </a:r>
              <a:endParaRPr sz="2600" b="0" i="0" u="none" strike="noStrike" cap="none">
                <a:solidFill>
                  <a:srgbClr val="000000"/>
                </a:solidFill>
                <a:latin typeface="Arial"/>
                <a:ea typeface="Arial"/>
                <a:cs typeface="Arial"/>
                <a:sym typeface="Arial"/>
              </a:endParaRPr>
            </a:p>
          </p:txBody>
        </p:sp>
      </p:grpSp>
      <p:grpSp>
        <p:nvGrpSpPr>
          <p:cNvPr id="257" name="Google Shape;257;g13ecac3e52a_0_385"/>
          <p:cNvGrpSpPr/>
          <p:nvPr/>
        </p:nvGrpSpPr>
        <p:grpSpPr>
          <a:xfrm>
            <a:off x="8874904" y="1696589"/>
            <a:ext cx="2240173" cy="2244408"/>
            <a:chOff x="7465255" y="2391692"/>
            <a:chExt cx="2334000" cy="2338412"/>
          </a:xfrm>
        </p:grpSpPr>
        <p:pic>
          <p:nvPicPr>
            <p:cNvPr id="258" name="Google Shape;258;g13ecac3e52a_0_385" descr="Hedera (HBAR) price today, chart, market cap &amp;amp; news | CoinGecko"/>
            <p:cNvPicPr preferRelativeResize="0"/>
            <p:nvPr/>
          </p:nvPicPr>
          <p:blipFill rotWithShape="1">
            <a:blip r:embed="rId13">
              <a:alphaModFix/>
            </a:blip>
            <a:srcRect/>
            <a:stretch/>
          </p:blipFill>
          <p:spPr>
            <a:xfrm>
              <a:off x="7875307" y="2391692"/>
              <a:ext cx="1514012" cy="1514012"/>
            </a:xfrm>
            <a:prstGeom prst="rect">
              <a:avLst/>
            </a:prstGeom>
            <a:noFill/>
            <a:ln>
              <a:noFill/>
            </a:ln>
          </p:spPr>
        </p:pic>
        <p:sp>
          <p:nvSpPr>
            <p:cNvPr id="259" name="Google Shape;259;g13ecac3e52a_0_385"/>
            <p:cNvSpPr txBox="1"/>
            <p:nvPr/>
          </p:nvSpPr>
          <p:spPr>
            <a:xfrm>
              <a:off x="7465255" y="3905704"/>
              <a:ext cx="2334000" cy="8244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HEDERA</a:t>
              </a:r>
              <a:endParaRPr/>
            </a:p>
          </p:txBody>
        </p:sp>
      </p:grpSp>
      <p:sp>
        <p:nvSpPr>
          <p:cNvPr id="260" name="Google Shape;260;g13ecac3e52a_0_385"/>
          <p:cNvSpPr txBox="1"/>
          <p:nvPr/>
        </p:nvSpPr>
        <p:spPr>
          <a:xfrm>
            <a:off x="4813373" y="3733795"/>
            <a:ext cx="2011800" cy="530100"/>
          </a:xfrm>
          <a:prstGeom prst="rect">
            <a:avLst/>
          </a:prstGeom>
          <a:noFill/>
          <a:ln>
            <a:noFill/>
          </a:ln>
        </p:spPr>
        <p:txBody>
          <a:bodyPr spcFirstLastPara="1" wrap="square" lIns="71425" tIns="71425" rIns="71425" bIns="7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Arial"/>
                <a:ea typeface="Arial"/>
                <a:cs typeface="Arial"/>
                <a:sym typeface="Arial"/>
              </a:rPr>
              <a:t>PUBLIC</a:t>
            </a:r>
            <a:endParaRPr sz="3600" b="1" i="0" u="none" strike="noStrike" cap="none">
              <a:solidFill>
                <a:srgbClr val="000000"/>
              </a:solidFill>
              <a:latin typeface="Arial"/>
              <a:ea typeface="Arial"/>
              <a:cs typeface="Arial"/>
              <a:sym typeface="Arial"/>
            </a:endParaRPr>
          </a:p>
        </p:txBody>
      </p:sp>
      <p:sp>
        <p:nvSpPr>
          <p:cNvPr id="261" name="Google Shape;261;g13ecac3e52a_0_385"/>
          <p:cNvSpPr txBox="1"/>
          <p:nvPr/>
        </p:nvSpPr>
        <p:spPr>
          <a:xfrm>
            <a:off x="4687200" y="9286004"/>
            <a:ext cx="2263800" cy="530100"/>
          </a:xfrm>
          <a:prstGeom prst="rect">
            <a:avLst/>
          </a:prstGeom>
          <a:noFill/>
          <a:ln>
            <a:noFill/>
          </a:ln>
        </p:spPr>
        <p:txBody>
          <a:bodyPr spcFirstLastPara="1" wrap="square" lIns="71425" tIns="71425" rIns="71425" bIns="7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Arial"/>
                <a:ea typeface="Arial"/>
                <a:cs typeface="Arial"/>
                <a:sym typeface="Arial"/>
              </a:rPr>
              <a:t>PRIVATE</a:t>
            </a:r>
            <a:endParaRPr sz="3600" b="1" i="0" u="none" strike="noStrike" cap="none">
              <a:solidFill>
                <a:srgbClr val="000000"/>
              </a:solidFill>
              <a:latin typeface="Arial"/>
              <a:ea typeface="Arial"/>
              <a:cs typeface="Arial"/>
              <a:sym typeface="Arial"/>
            </a:endParaRPr>
          </a:p>
        </p:txBody>
      </p:sp>
      <p:sp>
        <p:nvSpPr>
          <p:cNvPr id="262" name="Google Shape;262;g13ecac3e52a_0_385"/>
          <p:cNvSpPr txBox="1"/>
          <p:nvPr/>
        </p:nvSpPr>
        <p:spPr>
          <a:xfrm>
            <a:off x="8303564" y="572375"/>
            <a:ext cx="3712800" cy="5565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3600" b="1" i="0" u="none" strike="noStrike" cap="none">
                <a:solidFill>
                  <a:srgbClr val="000000"/>
                </a:solidFill>
                <a:latin typeface="Arial"/>
                <a:ea typeface="Arial"/>
                <a:cs typeface="Arial"/>
                <a:sym typeface="Arial"/>
              </a:rPr>
              <a:t>PERMISSIONED</a:t>
            </a:r>
            <a:endParaRPr sz="3600" b="1" i="0" u="none" strike="noStrike" cap="none">
              <a:solidFill>
                <a:srgbClr val="000000"/>
              </a:solidFill>
              <a:latin typeface="Arial"/>
              <a:ea typeface="Arial"/>
              <a:cs typeface="Arial"/>
              <a:sym typeface="Arial"/>
            </a:endParaRPr>
          </a:p>
        </p:txBody>
      </p:sp>
      <p:sp>
        <p:nvSpPr>
          <p:cNvPr id="263" name="Google Shape;263;g13ecac3e52a_0_385"/>
          <p:cNvSpPr txBox="1"/>
          <p:nvPr/>
        </p:nvSpPr>
        <p:spPr>
          <a:xfrm>
            <a:off x="13762006" y="583435"/>
            <a:ext cx="4233000" cy="6798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None/>
            </a:pPr>
            <a:r>
              <a:rPr lang="en-US" sz="3600" b="1" i="0" u="none" strike="noStrike" cap="none">
                <a:solidFill>
                  <a:srgbClr val="000000"/>
                </a:solidFill>
                <a:latin typeface="Arial"/>
                <a:ea typeface="Arial"/>
                <a:cs typeface="Arial"/>
                <a:sym typeface="Arial"/>
              </a:rPr>
              <a:t>PERMISSIONLESS</a:t>
            </a:r>
            <a:endParaRPr sz="3600" b="1" i="0" u="none" strike="noStrike" cap="none">
              <a:solidFill>
                <a:srgbClr val="000000"/>
              </a:solidFill>
              <a:latin typeface="Arial"/>
              <a:ea typeface="Arial"/>
              <a:cs typeface="Arial"/>
              <a:sym typeface="Arial"/>
            </a:endParaRPr>
          </a:p>
        </p:txBody>
      </p:sp>
      <p:grpSp>
        <p:nvGrpSpPr>
          <p:cNvPr id="264" name="Google Shape;264;g13ecac3e52a_0_385"/>
          <p:cNvGrpSpPr/>
          <p:nvPr/>
        </p:nvGrpSpPr>
        <p:grpSpPr>
          <a:xfrm>
            <a:off x="10760753" y="1578539"/>
            <a:ext cx="5844731" cy="1683297"/>
            <a:chOff x="9846774" y="1599265"/>
            <a:chExt cx="6089530" cy="1753800"/>
          </a:xfrm>
        </p:grpSpPr>
        <p:pic>
          <p:nvPicPr>
            <p:cNvPr id="265" name="Google Shape;265;g13ecac3e52a_0_385" descr="Hedera (HBAR) price today, chart, market cap &amp;amp; news | CoinGecko"/>
            <p:cNvPicPr preferRelativeResize="0"/>
            <p:nvPr/>
          </p:nvPicPr>
          <p:blipFill rotWithShape="1">
            <a:blip r:embed="rId14">
              <a:alphaModFix amt="28000"/>
            </a:blip>
            <a:srcRect/>
            <a:stretch/>
          </p:blipFill>
          <p:spPr>
            <a:xfrm>
              <a:off x="14422292" y="1722243"/>
              <a:ext cx="1514012" cy="1514012"/>
            </a:xfrm>
            <a:prstGeom prst="rect">
              <a:avLst/>
            </a:prstGeom>
            <a:noFill/>
            <a:ln>
              <a:noFill/>
            </a:ln>
          </p:spPr>
        </p:pic>
        <p:sp>
          <p:nvSpPr>
            <p:cNvPr id="266" name="Google Shape;266;g13ecac3e52a_0_385"/>
            <p:cNvSpPr/>
            <p:nvPr/>
          </p:nvSpPr>
          <p:spPr>
            <a:xfrm>
              <a:off x="9846774" y="1599265"/>
              <a:ext cx="4573200" cy="1753800"/>
            </a:xfrm>
            <a:prstGeom prst="rightArrow">
              <a:avLst>
                <a:gd name="adj1" fmla="val 50000"/>
                <a:gd name="adj2" fmla="val 50000"/>
              </a:avLst>
            </a:prstGeom>
            <a:gradFill>
              <a:gsLst>
                <a:gs pos="0">
                  <a:srgbClr val="939393"/>
                </a:gs>
                <a:gs pos="50000">
                  <a:srgbClr val="D5D5D5"/>
                </a:gs>
                <a:gs pos="100000">
                  <a:srgbClr val="FFFFFF"/>
                </a:gs>
              </a:gsLst>
              <a:lin ang="10800025"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FUTURE</a:t>
              </a:r>
              <a:endParaRPr sz="3200" b="0" i="0" u="none" strike="noStrike" cap="none">
                <a:solidFill>
                  <a:srgbClr val="000000"/>
                </a:solidFill>
                <a:latin typeface="Helvetica Neue"/>
                <a:ea typeface="Helvetica Neue"/>
                <a:cs typeface="Helvetica Neue"/>
                <a:sym typeface="Helvetica Neue"/>
              </a:endParaRP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1000"/>
                                        <p:tgtEl>
                                          <p:spTgt spid="227"/>
                                        </p:tgtEl>
                                      </p:cBhvr>
                                    </p:animEffect>
                                  </p:childTnLst>
                                </p:cTn>
                              </p:par>
                              <p:par>
                                <p:cTn id="8" presetID="10" presetClass="entr" presetSubtype="0" fill="hold" nodeType="with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fade">
                                      <p:cBhvr>
                                        <p:cTn id="10" dur="1000"/>
                                        <p:tgtEl>
                                          <p:spTgt spid="2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1"/>
                                        </p:tgtEl>
                                        <p:attrNameLst>
                                          <p:attrName>style.visibility</p:attrName>
                                        </p:attrNameLst>
                                      </p:cBhvr>
                                      <p:to>
                                        <p:strVal val="visible"/>
                                      </p:to>
                                    </p:set>
                                    <p:animEffect transition="in" filter="fade">
                                      <p:cBhvr>
                                        <p:cTn id="15" dur="1000"/>
                                        <p:tgtEl>
                                          <p:spTgt spid="251"/>
                                        </p:tgtEl>
                                      </p:cBhvr>
                                    </p:animEffect>
                                  </p:childTnLst>
                                </p:cTn>
                              </p:par>
                              <p:par>
                                <p:cTn id="16" presetID="10" presetClass="entr" presetSubtype="0" fill="hold" nodeType="with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1000"/>
                                        <p:tgtEl>
                                          <p:spTgt spid="254"/>
                                        </p:tgtEl>
                                      </p:cBhvr>
                                    </p:animEffect>
                                  </p:childTnLst>
                                </p:cTn>
                              </p:par>
                              <p:par>
                                <p:cTn id="19" presetID="10" presetClass="entr" presetSubtype="0"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animEffect transition="in" filter="fade">
                                      <p:cBhvr>
                                        <p:cTn id="21" dur="1000"/>
                                        <p:tgtEl>
                                          <p:spTgt spid="2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5"/>
                                        </p:tgtEl>
                                        <p:attrNameLst>
                                          <p:attrName>style.visibility</p:attrName>
                                        </p:attrNameLst>
                                      </p:cBhvr>
                                      <p:to>
                                        <p:strVal val="visible"/>
                                      </p:to>
                                    </p:set>
                                    <p:animEffect transition="in" filter="fade">
                                      <p:cBhvr>
                                        <p:cTn id="26" dur="1000"/>
                                        <p:tgtEl>
                                          <p:spTgt spid="245"/>
                                        </p:tgtEl>
                                      </p:cBhvr>
                                    </p:animEffect>
                                  </p:childTnLst>
                                </p:cTn>
                              </p:par>
                              <p:par>
                                <p:cTn id="27" presetID="10" presetClass="entr" presetSubtype="0" fill="hold" nodeType="withEffect">
                                  <p:stCondLst>
                                    <p:cond delay="0"/>
                                  </p:stCondLst>
                                  <p:childTnLst>
                                    <p:set>
                                      <p:cBhvr>
                                        <p:cTn id="28" dur="1" fill="hold">
                                          <p:stCondLst>
                                            <p:cond delay="0"/>
                                          </p:stCondLst>
                                        </p:cTn>
                                        <p:tgtEl>
                                          <p:spTgt spid="242"/>
                                        </p:tgtEl>
                                        <p:attrNameLst>
                                          <p:attrName>style.visibility</p:attrName>
                                        </p:attrNameLst>
                                      </p:cBhvr>
                                      <p:to>
                                        <p:strVal val="visible"/>
                                      </p:to>
                                    </p:set>
                                    <p:animEffect transition="in" filter="fade">
                                      <p:cBhvr>
                                        <p:cTn id="29" dur="1000"/>
                                        <p:tgtEl>
                                          <p:spTgt spid="242"/>
                                        </p:tgtEl>
                                      </p:cBhvr>
                                    </p:animEffect>
                                  </p:childTnLst>
                                </p:cTn>
                              </p:par>
                              <p:par>
                                <p:cTn id="30" presetID="10" presetClass="entr" presetSubtype="0" fill="hold" nodeType="withEffect">
                                  <p:stCondLst>
                                    <p:cond delay="0"/>
                                  </p:stCondLst>
                                  <p:childTnLst>
                                    <p:set>
                                      <p:cBhvr>
                                        <p:cTn id="31" dur="1" fill="hold">
                                          <p:stCondLst>
                                            <p:cond delay="0"/>
                                          </p:stCondLst>
                                        </p:cTn>
                                        <p:tgtEl>
                                          <p:spTgt spid="248"/>
                                        </p:tgtEl>
                                        <p:attrNameLst>
                                          <p:attrName>style.visibility</p:attrName>
                                        </p:attrNameLst>
                                      </p:cBhvr>
                                      <p:to>
                                        <p:strVal val="visible"/>
                                      </p:to>
                                    </p:set>
                                    <p:animEffect transition="in" filter="fade">
                                      <p:cBhvr>
                                        <p:cTn id="32" dur="1000"/>
                                        <p:tgtEl>
                                          <p:spTgt spid="2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6"/>
                                        </p:tgtEl>
                                        <p:attrNameLst>
                                          <p:attrName>style.visibility</p:attrName>
                                        </p:attrNameLst>
                                      </p:cBhvr>
                                      <p:to>
                                        <p:strVal val="visible"/>
                                      </p:to>
                                    </p:set>
                                    <p:animEffect transition="in" filter="fade">
                                      <p:cBhvr>
                                        <p:cTn id="37" dur="1000"/>
                                        <p:tgtEl>
                                          <p:spTgt spid="236"/>
                                        </p:tgtEl>
                                      </p:cBhvr>
                                    </p:animEffect>
                                  </p:childTnLst>
                                </p:cTn>
                              </p:par>
                              <p:par>
                                <p:cTn id="38" presetID="10" presetClass="entr" presetSubtype="0" fill="hold" nodeType="withEffect">
                                  <p:stCondLst>
                                    <p:cond delay="0"/>
                                  </p:stCondLst>
                                  <p:childTnLst>
                                    <p:set>
                                      <p:cBhvr>
                                        <p:cTn id="39" dur="1" fill="hold">
                                          <p:stCondLst>
                                            <p:cond delay="0"/>
                                          </p:stCondLst>
                                        </p:cTn>
                                        <p:tgtEl>
                                          <p:spTgt spid="233"/>
                                        </p:tgtEl>
                                        <p:attrNameLst>
                                          <p:attrName>style.visibility</p:attrName>
                                        </p:attrNameLst>
                                      </p:cBhvr>
                                      <p:to>
                                        <p:strVal val="visible"/>
                                      </p:to>
                                    </p:set>
                                    <p:animEffect transition="in" filter="fade">
                                      <p:cBhvr>
                                        <p:cTn id="40" dur="1000"/>
                                        <p:tgtEl>
                                          <p:spTgt spid="233"/>
                                        </p:tgtEl>
                                      </p:cBhvr>
                                    </p:animEffect>
                                  </p:childTnLst>
                                </p:cTn>
                              </p:par>
                              <p:par>
                                <p:cTn id="41" presetID="10" presetClass="entr" presetSubtype="0" fill="hold" nodeType="withEffect">
                                  <p:stCondLst>
                                    <p:cond delay="0"/>
                                  </p:stCondLst>
                                  <p:childTnLst>
                                    <p:set>
                                      <p:cBhvr>
                                        <p:cTn id="42" dur="1" fill="hold">
                                          <p:stCondLst>
                                            <p:cond delay="0"/>
                                          </p:stCondLst>
                                        </p:cTn>
                                        <p:tgtEl>
                                          <p:spTgt spid="239"/>
                                        </p:tgtEl>
                                        <p:attrNameLst>
                                          <p:attrName>style.visibility</p:attrName>
                                        </p:attrNameLst>
                                      </p:cBhvr>
                                      <p:to>
                                        <p:strVal val="visible"/>
                                      </p:to>
                                    </p:set>
                                    <p:animEffect transition="in" filter="fade">
                                      <p:cBhvr>
                                        <p:cTn id="43" dur="1000"/>
                                        <p:tgtEl>
                                          <p:spTgt spid="23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4"/>
                                        </p:tgtEl>
                                        <p:attrNameLst>
                                          <p:attrName>style.visibility</p:attrName>
                                        </p:attrNameLst>
                                      </p:cBhvr>
                                      <p:to>
                                        <p:strVal val="visible"/>
                                      </p:to>
                                    </p:set>
                                    <p:animEffect transition="in" filter="fade">
                                      <p:cBhvr>
                                        <p:cTn id="48" dur="1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28" descr="Asset 21.png"/>
          <p:cNvPicPr preferRelativeResize="0"/>
          <p:nvPr/>
        </p:nvPicPr>
        <p:blipFill rotWithShape="1">
          <a:blip r:embed="rId3">
            <a:alphaModFix amt="79420"/>
          </a:blip>
          <a:srcRect/>
          <a:stretch/>
        </p:blipFill>
        <p:spPr>
          <a:xfrm>
            <a:off x="-1" y="7742634"/>
            <a:ext cx="24137549" cy="5770172"/>
          </a:xfrm>
          <a:prstGeom prst="rect">
            <a:avLst/>
          </a:prstGeom>
          <a:noFill/>
          <a:ln>
            <a:noFill/>
          </a:ln>
        </p:spPr>
      </p:pic>
      <p:sp>
        <p:nvSpPr>
          <p:cNvPr id="331" name="Google Shape;331;p28"/>
          <p:cNvSpPr/>
          <p:nvPr/>
        </p:nvSpPr>
        <p:spPr>
          <a:xfrm>
            <a:off x="17336532" y="9046451"/>
            <a:ext cx="724500" cy="3780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2" name="Google Shape;332;p28"/>
          <p:cNvSpPr/>
          <p:nvPr/>
        </p:nvSpPr>
        <p:spPr>
          <a:xfrm rot="-5400000">
            <a:off x="15820824" y="7168076"/>
            <a:ext cx="3940434" cy="188352"/>
          </a:xfrm>
          <a:custGeom>
            <a:avLst/>
            <a:gdLst/>
            <a:ahLst/>
            <a:cxnLst/>
            <a:rect l="l" t="t" r="r" b="b"/>
            <a:pathLst>
              <a:path w="21600" h="21600" extrusionOk="0">
                <a:moveTo>
                  <a:pt x="0" y="2903"/>
                </a:moveTo>
                <a:cubicBezTo>
                  <a:pt x="7172" y="971"/>
                  <a:pt x="14345" y="4"/>
                  <a:pt x="21518" y="0"/>
                </a:cubicBezTo>
                <a:cubicBezTo>
                  <a:pt x="21546" y="0"/>
                  <a:pt x="21573" y="0"/>
                  <a:pt x="21600" y="0"/>
                </a:cubicBezTo>
                <a:lnTo>
                  <a:pt x="21590" y="21600"/>
                </a:ln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333" name="Google Shape;333;p28"/>
          <p:cNvSpPr/>
          <p:nvPr/>
        </p:nvSpPr>
        <p:spPr>
          <a:xfrm>
            <a:off x="12968590" y="8865219"/>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4" name="Google Shape;334;p28"/>
          <p:cNvSpPr/>
          <p:nvPr/>
        </p:nvSpPr>
        <p:spPr>
          <a:xfrm rot="-5400000">
            <a:off x="11117465" y="6837045"/>
            <a:ext cx="4343166" cy="49896"/>
          </a:xfrm>
          <a:custGeom>
            <a:avLst/>
            <a:gdLst/>
            <a:ahLst/>
            <a:cxnLst/>
            <a:rect l="l" t="t" r="r" b="b"/>
            <a:pathLst>
              <a:path w="21600" h="21600" extrusionOk="0">
                <a:moveTo>
                  <a:pt x="0" y="21600"/>
                </a:moveTo>
                <a:cubicBezTo>
                  <a:pt x="7174" y="7225"/>
                  <a:pt x="14350" y="25"/>
                  <a:pt x="21526" y="0"/>
                </a:cubicBezTo>
                <a:cubicBezTo>
                  <a:pt x="21551" y="0"/>
                  <a:pt x="21575" y="0"/>
                  <a:pt x="21600" y="0"/>
                </a:cubicBez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335" name="Google Shape;335;p28"/>
          <p:cNvSpPr/>
          <p:nvPr/>
        </p:nvSpPr>
        <p:spPr>
          <a:xfrm>
            <a:off x="11595957" y="2807021"/>
            <a:ext cx="5026800" cy="1877100"/>
          </a:xfrm>
          <a:prstGeom prst="roundRect">
            <a:avLst>
              <a:gd name="adj" fmla="val 8531"/>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6" name="Google Shape;336;p28"/>
          <p:cNvSpPr/>
          <p:nvPr/>
        </p:nvSpPr>
        <p:spPr>
          <a:xfrm>
            <a:off x="7262962" y="5279042"/>
            <a:ext cx="2508000" cy="817800"/>
          </a:xfrm>
          <a:prstGeom prst="roundRect">
            <a:avLst>
              <a:gd name="adj" fmla="val 14604"/>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7" name="Google Shape;337;p28"/>
          <p:cNvSpPr/>
          <p:nvPr/>
        </p:nvSpPr>
        <p:spPr>
          <a:xfrm>
            <a:off x="4011639" y="9182832"/>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8" name="Google Shape;338;p28"/>
          <p:cNvSpPr/>
          <p:nvPr/>
        </p:nvSpPr>
        <p:spPr>
          <a:xfrm rot="-5400000">
            <a:off x="3000770" y="8007049"/>
            <a:ext cx="2663550" cy="46926"/>
          </a:xfrm>
          <a:custGeom>
            <a:avLst/>
            <a:gdLst/>
            <a:ahLst/>
            <a:cxnLst/>
            <a:rect l="l" t="t" r="r" b="b"/>
            <a:pathLst>
              <a:path w="21600" h="21600" extrusionOk="0">
                <a:moveTo>
                  <a:pt x="0" y="21600"/>
                </a:moveTo>
                <a:cubicBezTo>
                  <a:pt x="7123" y="15785"/>
                  <a:pt x="14246" y="8676"/>
                  <a:pt x="21368" y="274"/>
                </a:cubicBezTo>
                <a:cubicBezTo>
                  <a:pt x="21446" y="183"/>
                  <a:pt x="21523" y="91"/>
                  <a:pt x="21600" y="0"/>
                </a:cubicBez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339" name="Google Shape;339;p28"/>
          <p:cNvSpPr/>
          <p:nvPr/>
        </p:nvSpPr>
        <p:spPr>
          <a:xfrm>
            <a:off x="6384752" y="11216769"/>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0" name="Google Shape;340;p28"/>
          <p:cNvSpPr/>
          <p:nvPr/>
        </p:nvSpPr>
        <p:spPr>
          <a:xfrm rot="-5400000">
            <a:off x="4976077" y="7851921"/>
            <a:ext cx="5279526" cy="1778868"/>
          </a:xfrm>
          <a:custGeom>
            <a:avLst/>
            <a:gdLst/>
            <a:ahLst/>
            <a:cxnLst/>
            <a:rect l="l" t="t" r="r" b="b"/>
            <a:pathLst>
              <a:path w="21600" h="21600" extrusionOk="0">
                <a:moveTo>
                  <a:pt x="0" y="0"/>
                </a:moveTo>
                <a:lnTo>
                  <a:pt x="19138" y="21587"/>
                </a:lnTo>
                <a:lnTo>
                  <a:pt x="21600" y="21600"/>
                </a:ln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341" name="Google Shape;341;p28"/>
          <p:cNvSpPr/>
          <p:nvPr/>
        </p:nvSpPr>
        <p:spPr>
          <a:xfrm>
            <a:off x="814454" y="2792353"/>
            <a:ext cx="6362100" cy="3905100"/>
          </a:xfrm>
          <a:prstGeom prst="roundRect">
            <a:avLst>
              <a:gd name="adj" fmla="val 7093"/>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342" name="Google Shape;342;p28" descr="HH-Council-Logos-Grey-AD.png"/>
          <p:cNvPicPr preferRelativeResize="0"/>
          <p:nvPr/>
        </p:nvPicPr>
        <p:blipFill rotWithShape="1">
          <a:blip r:embed="rId4">
            <a:alphaModFix amt="60000"/>
          </a:blip>
          <a:srcRect/>
          <a:stretch/>
        </p:blipFill>
        <p:spPr>
          <a:xfrm>
            <a:off x="1179199" y="3189466"/>
            <a:ext cx="2157388" cy="707407"/>
          </a:xfrm>
          <a:prstGeom prst="rect">
            <a:avLst/>
          </a:prstGeom>
          <a:noFill/>
          <a:ln>
            <a:noFill/>
          </a:ln>
        </p:spPr>
      </p:pic>
      <p:pic>
        <p:nvPicPr>
          <p:cNvPr id="343" name="Google Shape;343;p28" descr="HH-Council-Boeing-Grey.png"/>
          <p:cNvPicPr preferRelativeResize="0"/>
          <p:nvPr/>
        </p:nvPicPr>
        <p:blipFill rotWithShape="1">
          <a:blip r:embed="rId5">
            <a:alphaModFix amt="60000"/>
          </a:blip>
          <a:srcRect l="5978" t="35263" r="5978" b="35266"/>
          <a:stretch/>
        </p:blipFill>
        <p:spPr>
          <a:xfrm>
            <a:off x="4142529" y="4889641"/>
            <a:ext cx="2747628" cy="686316"/>
          </a:xfrm>
          <a:prstGeom prst="rect">
            <a:avLst/>
          </a:prstGeom>
          <a:noFill/>
          <a:ln>
            <a:noFill/>
          </a:ln>
        </p:spPr>
      </p:pic>
      <p:pic>
        <p:nvPicPr>
          <p:cNvPr id="344" name="Google Shape;344;p28" descr="HH-Council-Logos-Grey-DT.png"/>
          <p:cNvPicPr preferRelativeResize="0"/>
          <p:nvPr/>
        </p:nvPicPr>
        <p:blipFill rotWithShape="1">
          <a:blip r:embed="rId6">
            <a:alphaModFix amt="60000"/>
          </a:blip>
          <a:srcRect l="6506" t="35063" r="6506" b="35063"/>
          <a:stretch/>
        </p:blipFill>
        <p:spPr>
          <a:xfrm>
            <a:off x="11889884" y="3019350"/>
            <a:ext cx="2798299" cy="717088"/>
          </a:xfrm>
          <a:prstGeom prst="rect">
            <a:avLst/>
          </a:prstGeom>
          <a:noFill/>
          <a:ln>
            <a:noFill/>
          </a:ln>
        </p:spPr>
      </p:pic>
      <p:pic>
        <p:nvPicPr>
          <p:cNvPr id="345" name="Google Shape;345;p28" descr="HH-Council-Logos-Grey-DLA.png"/>
          <p:cNvPicPr preferRelativeResize="0"/>
          <p:nvPr/>
        </p:nvPicPr>
        <p:blipFill rotWithShape="1">
          <a:blip r:embed="rId7">
            <a:alphaModFix amt="60000"/>
          </a:blip>
          <a:srcRect/>
          <a:stretch/>
        </p:blipFill>
        <p:spPr>
          <a:xfrm>
            <a:off x="21100361" y="2999842"/>
            <a:ext cx="1513674" cy="976314"/>
          </a:xfrm>
          <a:prstGeom prst="rect">
            <a:avLst/>
          </a:prstGeom>
          <a:noFill/>
          <a:ln>
            <a:noFill/>
          </a:ln>
        </p:spPr>
      </p:pic>
      <p:pic>
        <p:nvPicPr>
          <p:cNvPr id="346" name="Google Shape;346;p28" descr="Hedera-Council-Logo-FIS-Dark.png"/>
          <p:cNvPicPr preferRelativeResize="0"/>
          <p:nvPr/>
        </p:nvPicPr>
        <p:blipFill rotWithShape="1">
          <a:blip r:embed="rId8">
            <a:alphaModFix amt="60000"/>
          </a:blip>
          <a:srcRect/>
          <a:stretch/>
        </p:blipFill>
        <p:spPr>
          <a:xfrm>
            <a:off x="5434433" y="3105920"/>
            <a:ext cx="1485819" cy="642637"/>
          </a:xfrm>
          <a:prstGeom prst="rect">
            <a:avLst/>
          </a:prstGeom>
          <a:noFill/>
          <a:ln>
            <a:noFill/>
          </a:ln>
        </p:spPr>
      </p:pic>
      <p:pic>
        <p:nvPicPr>
          <p:cNvPr id="347" name="Google Shape;347;p28" descr="HH-Council-Logos-Grey-G.png"/>
          <p:cNvPicPr preferRelativeResize="0"/>
          <p:nvPr/>
        </p:nvPicPr>
        <p:blipFill rotWithShape="1">
          <a:blip r:embed="rId9">
            <a:alphaModFix amt="60000"/>
          </a:blip>
          <a:srcRect/>
          <a:stretch/>
        </p:blipFill>
        <p:spPr>
          <a:xfrm>
            <a:off x="3238524" y="4078345"/>
            <a:ext cx="2141115" cy="733037"/>
          </a:xfrm>
          <a:prstGeom prst="rect">
            <a:avLst/>
          </a:prstGeom>
          <a:noFill/>
          <a:ln>
            <a:noFill/>
          </a:ln>
        </p:spPr>
      </p:pic>
      <p:pic>
        <p:nvPicPr>
          <p:cNvPr id="348" name="Google Shape;348;p28" descr="HH-Council-Logos-Grey-IBM.png"/>
          <p:cNvPicPr preferRelativeResize="0"/>
          <p:nvPr/>
        </p:nvPicPr>
        <p:blipFill rotWithShape="1">
          <a:blip r:embed="rId10">
            <a:alphaModFix amt="73040"/>
          </a:blip>
          <a:srcRect/>
          <a:stretch/>
        </p:blipFill>
        <p:spPr>
          <a:xfrm>
            <a:off x="3552342" y="3019350"/>
            <a:ext cx="1513480" cy="632155"/>
          </a:xfrm>
          <a:prstGeom prst="rect">
            <a:avLst/>
          </a:prstGeom>
          <a:noFill/>
          <a:ln>
            <a:noFill/>
          </a:ln>
        </p:spPr>
      </p:pic>
      <p:pic>
        <p:nvPicPr>
          <p:cNvPr id="349" name="Google Shape;349;p28" descr="HH-Council-L-New-Grey.png"/>
          <p:cNvPicPr preferRelativeResize="0"/>
          <p:nvPr/>
        </p:nvPicPr>
        <p:blipFill rotWithShape="1">
          <a:blip r:embed="rId11">
            <a:alphaModFix amt="60000"/>
          </a:blip>
          <a:srcRect/>
          <a:stretch/>
        </p:blipFill>
        <p:spPr>
          <a:xfrm>
            <a:off x="18417315" y="3156193"/>
            <a:ext cx="1773242" cy="817535"/>
          </a:xfrm>
          <a:prstGeom prst="rect">
            <a:avLst/>
          </a:prstGeom>
          <a:noFill/>
          <a:ln>
            <a:noFill/>
          </a:ln>
        </p:spPr>
      </p:pic>
      <p:pic>
        <p:nvPicPr>
          <p:cNvPr id="350" name="Google Shape;350;p28" descr="HH-Council-Logos-Grey-Magalu.png"/>
          <p:cNvPicPr preferRelativeResize="0"/>
          <p:nvPr/>
        </p:nvPicPr>
        <p:blipFill rotWithShape="1">
          <a:blip r:embed="rId12">
            <a:alphaModFix amt="60000"/>
          </a:blip>
          <a:srcRect l="16334" t="41799" r="16334" b="36854"/>
          <a:stretch/>
        </p:blipFill>
        <p:spPr>
          <a:xfrm>
            <a:off x="7446141" y="5491548"/>
            <a:ext cx="2141646" cy="506684"/>
          </a:xfrm>
          <a:prstGeom prst="rect">
            <a:avLst/>
          </a:prstGeom>
          <a:noFill/>
          <a:ln>
            <a:noFill/>
          </a:ln>
        </p:spPr>
      </p:pic>
      <p:pic>
        <p:nvPicPr>
          <p:cNvPr id="351" name="Google Shape;351;p28" descr="HH-Council-Logos-Grey-Nomura.png"/>
          <p:cNvPicPr preferRelativeResize="0"/>
          <p:nvPr/>
        </p:nvPicPr>
        <p:blipFill rotWithShape="1">
          <a:blip r:embed="rId13">
            <a:alphaModFix amt="60000"/>
          </a:blip>
          <a:srcRect/>
          <a:stretch/>
        </p:blipFill>
        <p:spPr>
          <a:xfrm>
            <a:off x="18417315" y="5088497"/>
            <a:ext cx="2093169" cy="381218"/>
          </a:xfrm>
          <a:prstGeom prst="rect">
            <a:avLst/>
          </a:prstGeom>
          <a:noFill/>
          <a:ln>
            <a:noFill/>
          </a:ln>
        </p:spPr>
      </p:pic>
      <p:pic>
        <p:nvPicPr>
          <p:cNvPr id="352" name="Google Shape;352;p28" descr="HH-Council-Swirlds-New-Grey.png"/>
          <p:cNvPicPr preferRelativeResize="0"/>
          <p:nvPr/>
        </p:nvPicPr>
        <p:blipFill rotWithShape="1">
          <a:blip r:embed="rId14">
            <a:alphaModFix amt="60000"/>
          </a:blip>
          <a:srcRect/>
          <a:stretch/>
        </p:blipFill>
        <p:spPr>
          <a:xfrm>
            <a:off x="1380458" y="4261589"/>
            <a:ext cx="1485846" cy="462147"/>
          </a:xfrm>
          <a:prstGeom prst="rect">
            <a:avLst/>
          </a:prstGeom>
          <a:noFill/>
          <a:ln>
            <a:noFill/>
          </a:ln>
        </p:spPr>
      </p:pic>
      <p:pic>
        <p:nvPicPr>
          <p:cNvPr id="353" name="Google Shape;353;p28" descr="Tata-Comms-Grey.png"/>
          <p:cNvPicPr preferRelativeResize="0"/>
          <p:nvPr/>
        </p:nvPicPr>
        <p:blipFill rotWithShape="1">
          <a:blip r:embed="rId15">
            <a:alphaModFix amt="60000"/>
          </a:blip>
          <a:srcRect/>
          <a:stretch/>
        </p:blipFill>
        <p:spPr>
          <a:xfrm>
            <a:off x="21100361" y="4210193"/>
            <a:ext cx="1513615" cy="564782"/>
          </a:xfrm>
          <a:prstGeom prst="rect">
            <a:avLst/>
          </a:prstGeom>
          <a:noFill/>
          <a:ln>
            <a:noFill/>
          </a:ln>
        </p:spPr>
      </p:pic>
      <p:pic>
        <p:nvPicPr>
          <p:cNvPr id="354" name="Google Shape;354;p28" descr="HH-Council-Logos-Grey-U.png"/>
          <p:cNvPicPr preferRelativeResize="0"/>
          <p:nvPr/>
        </p:nvPicPr>
        <p:blipFill rotWithShape="1">
          <a:blip r:embed="rId16">
            <a:alphaModFix amt="60000"/>
          </a:blip>
          <a:srcRect/>
          <a:stretch/>
        </p:blipFill>
        <p:spPr>
          <a:xfrm>
            <a:off x="12478908" y="3976155"/>
            <a:ext cx="1485793" cy="433123"/>
          </a:xfrm>
          <a:prstGeom prst="rect">
            <a:avLst/>
          </a:prstGeom>
          <a:noFill/>
          <a:ln>
            <a:noFill/>
          </a:ln>
        </p:spPr>
      </p:pic>
      <p:pic>
        <p:nvPicPr>
          <p:cNvPr id="355" name="Google Shape;355;p28" descr="HH-Council-Logos-Grey-W.png"/>
          <p:cNvPicPr preferRelativeResize="0"/>
          <p:nvPr/>
        </p:nvPicPr>
        <p:blipFill rotWithShape="1">
          <a:blip r:embed="rId17">
            <a:alphaModFix amt="60000"/>
          </a:blip>
          <a:srcRect/>
          <a:stretch/>
        </p:blipFill>
        <p:spPr>
          <a:xfrm>
            <a:off x="1198703" y="5117343"/>
            <a:ext cx="1573236" cy="1256078"/>
          </a:xfrm>
          <a:prstGeom prst="rect">
            <a:avLst/>
          </a:prstGeom>
          <a:noFill/>
          <a:ln>
            <a:noFill/>
          </a:ln>
        </p:spPr>
      </p:pic>
      <p:pic>
        <p:nvPicPr>
          <p:cNvPr id="356" name="Google Shape;356;p28" descr="HH-Council-Logos-Grey-Z.png"/>
          <p:cNvPicPr preferRelativeResize="0"/>
          <p:nvPr/>
        </p:nvPicPr>
        <p:blipFill rotWithShape="1">
          <a:blip r:embed="rId18">
            <a:alphaModFix amt="60000"/>
          </a:blip>
          <a:srcRect/>
          <a:stretch/>
        </p:blipFill>
        <p:spPr>
          <a:xfrm>
            <a:off x="18417315" y="4253360"/>
            <a:ext cx="1773132" cy="480590"/>
          </a:xfrm>
          <a:prstGeom prst="rect">
            <a:avLst/>
          </a:prstGeom>
          <a:noFill/>
          <a:ln>
            <a:noFill/>
          </a:ln>
        </p:spPr>
      </p:pic>
      <p:pic>
        <p:nvPicPr>
          <p:cNvPr id="357" name="Google Shape;357;p28" descr="Dentons_Logo_Purple_RGB.jpg"/>
          <p:cNvPicPr preferRelativeResize="0"/>
          <p:nvPr/>
        </p:nvPicPr>
        <p:blipFill rotWithShape="1">
          <a:blip r:embed="rId19">
            <a:alphaModFix amt="60000"/>
          </a:blip>
          <a:srcRect/>
          <a:stretch/>
        </p:blipFill>
        <p:spPr>
          <a:xfrm>
            <a:off x="21100362" y="5062700"/>
            <a:ext cx="1583251" cy="432796"/>
          </a:xfrm>
          <a:prstGeom prst="rect">
            <a:avLst/>
          </a:prstGeom>
          <a:noFill/>
          <a:ln>
            <a:noFill/>
          </a:ln>
        </p:spPr>
      </p:pic>
      <p:pic>
        <p:nvPicPr>
          <p:cNvPr id="358" name="Google Shape;358;p28"/>
          <p:cNvPicPr preferRelativeResize="0"/>
          <p:nvPr/>
        </p:nvPicPr>
        <p:blipFill rotWithShape="1">
          <a:blip r:embed="rId20">
            <a:alphaModFix/>
          </a:blip>
          <a:srcRect/>
          <a:stretch/>
        </p:blipFill>
        <p:spPr>
          <a:xfrm>
            <a:off x="3105509" y="5637688"/>
            <a:ext cx="3752139" cy="755639"/>
          </a:xfrm>
          <a:prstGeom prst="rect">
            <a:avLst/>
          </a:prstGeom>
          <a:noFill/>
          <a:ln>
            <a:noFill/>
          </a:ln>
        </p:spPr>
      </p:pic>
      <p:pic>
        <p:nvPicPr>
          <p:cNvPr id="359" name="Google Shape;359;p28" descr="Image"/>
          <p:cNvPicPr preferRelativeResize="0"/>
          <p:nvPr/>
        </p:nvPicPr>
        <p:blipFill rotWithShape="1">
          <a:blip r:embed="rId21">
            <a:alphaModFix/>
          </a:blip>
          <a:srcRect/>
          <a:stretch/>
        </p:blipFill>
        <p:spPr>
          <a:xfrm>
            <a:off x="20686393" y="7016709"/>
            <a:ext cx="1850543" cy="652619"/>
          </a:xfrm>
          <a:prstGeom prst="rect">
            <a:avLst/>
          </a:prstGeom>
          <a:noFill/>
          <a:ln>
            <a:noFill/>
          </a:ln>
        </p:spPr>
      </p:pic>
      <p:pic>
        <p:nvPicPr>
          <p:cNvPr id="360" name="Google Shape;360;p28" descr="Image"/>
          <p:cNvPicPr preferRelativeResize="0"/>
          <p:nvPr/>
        </p:nvPicPr>
        <p:blipFill rotWithShape="1">
          <a:blip r:embed="rId22">
            <a:alphaModFix/>
          </a:blip>
          <a:srcRect/>
          <a:stretch/>
        </p:blipFill>
        <p:spPr>
          <a:xfrm>
            <a:off x="9770860" y="6538408"/>
            <a:ext cx="3089986" cy="639181"/>
          </a:xfrm>
          <a:prstGeom prst="rect">
            <a:avLst/>
          </a:prstGeom>
          <a:noFill/>
          <a:ln>
            <a:noFill/>
          </a:ln>
        </p:spPr>
      </p:pic>
      <p:sp>
        <p:nvSpPr>
          <p:cNvPr id="361" name="Google Shape;361;p28"/>
          <p:cNvSpPr/>
          <p:nvPr/>
        </p:nvSpPr>
        <p:spPr>
          <a:xfrm>
            <a:off x="19808975" y="11220865"/>
            <a:ext cx="81300" cy="3885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2" name="Google Shape;362;p28"/>
          <p:cNvSpPr/>
          <p:nvPr/>
        </p:nvSpPr>
        <p:spPr>
          <a:xfrm rot="-5400000">
            <a:off x="18166583" y="9369039"/>
            <a:ext cx="4051188" cy="45738"/>
          </a:xfrm>
          <a:custGeom>
            <a:avLst/>
            <a:gdLst/>
            <a:ahLst/>
            <a:cxnLst/>
            <a:rect l="l" t="t" r="r" b="b"/>
            <a:pathLst>
              <a:path w="21600" h="21600" extrusionOk="0">
                <a:moveTo>
                  <a:pt x="0" y="2903"/>
                </a:moveTo>
                <a:cubicBezTo>
                  <a:pt x="7172" y="971"/>
                  <a:pt x="14345" y="4"/>
                  <a:pt x="21518" y="0"/>
                </a:cubicBezTo>
                <a:cubicBezTo>
                  <a:pt x="21546" y="0"/>
                  <a:pt x="21573" y="0"/>
                  <a:pt x="21600" y="0"/>
                </a:cubicBezTo>
                <a:lnTo>
                  <a:pt x="21590" y="21600"/>
                </a:ln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363" name="Google Shape;363;p28"/>
          <p:cNvSpPr/>
          <p:nvPr/>
        </p:nvSpPr>
        <p:spPr>
          <a:xfrm>
            <a:off x="20235195" y="6857999"/>
            <a:ext cx="2768400" cy="884700"/>
          </a:xfrm>
          <a:prstGeom prst="roundRect">
            <a:avLst>
              <a:gd name="adj" fmla="val 6343"/>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4" name="Google Shape;364;p28"/>
          <p:cNvSpPr/>
          <p:nvPr/>
        </p:nvSpPr>
        <p:spPr>
          <a:xfrm>
            <a:off x="10861804" y="9996988"/>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5" name="Google Shape;365;p28"/>
          <p:cNvSpPr/>
          <p:nvPr/>
        </p:nvSpPr>
        <p:spPr>
          <a:xfrm rot="5400000" flipH="1">
            <a:off x="9771592" y="8779622"/>
            <a:ext cx="2725704" cy="45738"/>
          </a:xfrm>
          <a:custGeom>
            <a:avLst/>
            <a:gdLst/>
            <a:ahLst/>
            <a:cxnLst/>
            <a:rect l="l" t="t" r="r" b="b"/>
            <a:pathLst>
              <a:path w="21600" h="21600" extrusionOk="0">
                <a:moveTo>
                  <a:pt x="0" y="21600"/>
                </a:moveTo>
                <a:cubicBezTo>
                  <a:pt x="7174" y="7225"/>
                  <a:pt x="14350" y="25"/>
                  <a:pt x="21526" y="0"/>
                </a:cubicBezTo>
                <a:cubicBezTo>
                  <a:pt x="21551" y="0"/>
                  <a:pt x="21575" y="0"/>
                  <a:pt x="21600" y="0"/>
                </a:cubicBez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366" name="Google Shape;366;p28"/>
          <p:cNvSpPr/>
          <p:nvPr/>
        </p:nvSpPr>
        <p:spPr>
          <a:xfrm>
            <a:off x="9521352" y="6196152"/>
            <a:ext cx="3567000" cy="1170300"/>
          </a:xfrm>
          <a:prstGeom prst="roundRect">
            <a:avLst>
              <a:gd name="adj" fmla="val 8531"/>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367" name="Google Shape;367;p28" descr="Image"/>
          <p:cNvPicPr preferRelativeResize="0"/>
          <p:nvPr/>
        </p:nvPicPr>
        <p:blipFill rotWithShape="1">
          <a:blip r:embed="rId23">
            <a:alphaModFix/>
          </a:blip>
          <a:srcRect/>
          <a:stretch/>
        </p:blipFill>
        <p:spPr>
          <a:xfrm>
            <a:off x="14253878" y="3607517"/>
            <a:ext cx="2001551" cy="848612"/>
          </a:xfrm>
          <a:prstGeom prst="rect">
            <a:avLst/>
          </a:prstGeom>
          <a:noFill/>
          <a:ln>
            <a:noFill/>
          </a:ln>
        </p:spPr>
      </p:pic>
      <p:sp>
        <p:nvSpPr>
          <p:cNvPr id="368" name="Google Shape;368;p28"/>
          <p:cNvSpPr/>
          <p:nvPr/>
        </p:nvSpPr>
        <p:spPr>
          <a:xfrm>
            <a:off x="17889768" y="1941024"/>
            <a:ext cx="5447700" cy="3905100"/>
          </a:xfrm>
          <a:prstGeom prst="roundRect">
            <a:avLst>
              <a:gd name="adj" fmla="val 6343"/>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369" name="Google Shape;369;p28" descr="Image"/>
          <p:cNvPicPr preferRelativeResize="0"/>
          <p:nvPr/>
        </p:nvPicPr>
        <p:blipFill rotWithShape="1">
          <a:blip r:embed="rId24">
            <a:alphaModFix/>
          </a:blip>
          <a:srcRect/>
          <a:stretch/>
        </p:blipFill>
        <p:spPr>
          <a:xfrm>
            <a:off x="18437916" y="2305692"/>
            <a:ext cx="3963372" cy="564782"/>
          </a:xfrm>
          <a:prstGeom prst="rect">
            <a:avLst/>
          </a:prstGeom>
          <a:noFill/>
          <a:ln>
            <a:noFill/>
          </a:ln>
        </p:spPr>
      </p:pic>
      <p:sp>
        <p:nvSpPr>
          <p:cNvPr id="370" name="Google Shape;370;p28"/>
          <p:cNvSpPr/>
          <p:nvPr/>
        </p:nvSpPr>
        <p:spPr>
          <a:xfrm>
            <a:off x="19782135" y="11279121"/>
            <a:ext cx="724500" cy="3780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 name="Google Shape;467;p18">
            <a:extLst>
              <a:ext uri="{FF2B5EF4-FFF2-40B4-BE49-F238E27FC236}">
                <a16:creationId xmlns:a16="http://schemas.microsoft.com/office/drawing/2014/main" id="{42D1C9C0-772F-530F-C6FF-C8D722500664}"/>
              </a:ext>
            </a:extLst>
          </p:cNvPr>
          <p:cNvSpPr txBox="1"/>
          <p:nvPr/>
        </p:nvSpPr>
        <p:spPr>
          <a:xfrm>
            <a:off x="842183" y="738849"/>
            <a:ext cx="11432698" cy="861774"/>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5E5E5E"/>
              </a:buClr>
              <a:buSzPts val="5000"/>
              <a:buFont typeface="Arial"/>
              <a:buNone/>
            </a:pPr>
            <a:r>
              <a:rPr lang="en-US" sz="5000" b="1" i="0" u="none" strike="noStrike" cap="none" dirty="0">
                <a:solidFill>
                  <a:srgbClr val="5E5E5E"/>
                </a:solidFill>
                <a:latin typeface="Arial"/>
                <a:ea typeface="Arial"/>
                <a:cs typeface="Arial"/>
                <a:sym typeface="Arial"/>
              </a:rPr>
              <a:t>PHASE 1</a:t>
            </a:r>
            <a:r>
              <a:rPr lang="en-US" sz="5000" b="0" i="0" u="none" strike="noStrike" cap="none" dirty="0">
                <a:solidFill>
                  <a:srgbClr val="5E5E5E"/>
                </a:solidFill>
                <a:latin typeface="Arial"/>
                <a:ea typeface="Arial"/>
                <a:cs typeface="Arial"/>
                <a:sym typeface="Arial"/>
              </a:rPr>
              <a:t>: Up to 39 council members</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29" descr="Asset 21.png"/>
          <p:cNvPicPr preferRelativeResize="0"/>
          <p:nvPr/>
        </p:nvPicPr>
        <p:blipFill rotWithShape="1">
          <a:blip r:embed="rId3">
            <a:alphaModFix amt="79420"/>
          </a:blip>
          <a:srcRect/>
          <a:stretch/>
        </p:blipFill>
        <p:spPr>
          <a:xfrm>
            <a:off x="-1" y="7742634"/>
            <a:ext cx="24137549" cy="5770172"/>
          </a:xfrm>
          <a:prstGeom prst="rect">
            <a:avLst/>
          </a:prstGeom>
          <a:noFill/>
          <a:ln>
            <a:noFill/>
          </a:ln>
        </p:spPr>
      </p:pic>
      <p:pic>
        <p:nvPicPr>
          <p:cNvPr id="377" name="Google Shape;377;p29" descr="Image"/>
          <p:cNvPicPr preferRelativeResize="0"/>
          <p:nvPr/>
        </p:nvPicPr>
        <p:blipFill rotWithShape="1">
          <a:blip r:embed="rId4">
            <a:alphaModFix/>
          </a:blip>
          <a:srcRect/>
          <a:stretch/>
        </p:blipFill>
        <p:spPr>
          <a:xfrm>
            <a:off x="3171291" y="8604904"/>
            <a:ext cx="541940" cy="541941"/>
          </a:xfrm>
          <a:prstGeom prst="rect">
            <a:avLst/>
          </a:prstGeom>
          <a:noFill/>
          <a:ln>
            <a:noFill/>
          </a:ln>
        </p:spPr>
      </p:pic>
      <p:pic>
        <p:nvPicPr>
          <p:cNvPr id="378" name="Google Shape;378;p29" descr="Image"/>
          <p:cNvPicPr preferRelativeResize="0"/>
          <p:nvPr/>
        </p:nvPicPr>
        <p:blipFill rotWithShape="1">
          <a:blip r:embed="rId4">
            <a:alphaModFix/>
          </a:blip>
          <a:srcRect/>
          <a:stretch/>
        </p:blipFill>
        <p:spPr>
          <a:xfrm>
            <a:off x="3469699" y="9271108"/>
            <a:ext cx="541941" cy="541941"/>
          </a:xfrm>
          <a:prstGeom prst="rect">
            <a:avLst/>
          </a:prstGeom>
          <a:noFill/>
          <a:ln>
            <a:noFill/>
          </a:ln>
        </p:spPr>
      </p:pic>
      <p:pic>
        <p:nvPicPr>
          <p:cNvPr id="379" name="Google Shape;379;p29" descr="Image"/>
          <p:cNvPicPr preferRelativeResize="0"/>
          <p:nvPr/>
        </p:nvPicPr>
        <p:blipFill rotWithShape="1">
          <a:blip r:embed="rId4">
            <a:alphaModFix/>
          </a:blip>
          <a:srcRect/>
          <a:stretch/>
        </p:blipFill>
        <p:spPr>
          <a:xfrm>
            <a:off x="4951869" y="9000139"/>
            <a:ext cx="541941" cy="541940"/>
          </a:xfrm>
          <a:prstGeom prst="rect">
            <a:avLst/>
          </a:prstGeom>
          <a:noFill/>
          <a:ln>
            <a:noFill/>
          </a:ln>
        </p:spPr>
      </p:pic>
      <p:pic>
        <p:nvPicPr>
          <p:cNvPr id="380" name="Google Shape;380;p29" descr="Image"/>
          <p:cNvPicPr preferRelativeResize="0"/>
          <p:nvPr/>
        </p:nvPicPr>
        <p:blipFill rotWithShape="1">
          <a:blip r:embed="rId4">
            <a:alphaModFix/>
          </a:blip>
          <a:srcRect/>
          <a:stretch/>
        </p:blipFill>
        <p:spPr>
          <a:xfrm>
            <a:off x="5849243" y="10547829"/>
            <a:ext cx="541940" cy="541941"/>
          </a:xfrm>
          <a:prstGeom prst="rect">
            <a:avLst/>
          </a:prstGeom>
          <a:noFill/>
          <a:ln>
            <a:noFill/>
          </a:ln>
        </p:spPr>
      </p:pic>
      <p:pic>
        <p:nvPicPr>
          <p:cNvPr id="381" name="Google Shape;381;p29" descr="Image"/>
          <p:cNvPicPr preferRelativeResize="0"/>
          <p:nvPr/>
        </p:nvPicPr>
        <p:blipFill rotWithShape="1">
          <a:blip r:embed="rId4">
            <a:alphaModFix/>
          </a:blip>
          <a:srcRect/>
          <a:stretch/>
        </p:blipFill>
        <p:spPr>
          <a:xfrm>
            <a:off x="5849243" y="11667525"/>
            <a:ext cx="541940" cy="541941"/>
          </a:xfrm>
          <a:prstGeom prst="rect">
            <a:avLst/>
          </a:prstGeom>
          <a:noFill/>
          <a:ln>
            <a:noFill/>
          </a:ln>
        </p:spPr>
      </p:pic>
      <p:pic>
        <p:nvPicPr>
          <p:cNvPr id="382" name="Google Shape;382;p29" descr="Image"/>
          <p:cNvPicPr preferRelativeResize="0"/>
          <p:nvPr/>
        </p:nvPicPr>
        <p:blipFill rotWithShape="1">
          <a:blip r:embed="rId4">
            <a:alphaModFix/>
          </a:blip>
          <a:srcRect/>
          <a:stretch/>
        </p:blipFill>
        <p:spPr>
          <a:xfrm>
            <a:off x="10870083" y="8774837"/>
            <a:ext cx="541940" cy="541940"/>
          </a:xfrm>
          <a:prstGeom prst="rect">
            <a:avLst/>
          </a:prstGeom>
          <a:noFill/>
          <a:ln>
            <a:noFill/>
          </a:ln>
        </p:spPr>
      </p:pic>
      <p:pic>
        <p:nvPicPr>
          <p:cNvPr id="383" name="Google Shape;383;p29" descr="Image"/>
          <p:cNvPicPr preferRelativeResize="0"/>
          <p:nvPr/>
        </p:nvPicPr>
        <p:blipFill rotWithShape="1">
          <a:blip r:embed="rId4">
            <a:alphaModFix/>
          </a:blip>
          <a:srcRect/>
          <a:stretch/>
        </p:blipFill>
        <p:spPr>
          <a:xfrm>
            <a:off x="11589607" y="8088741"/>
            <a:ext cx="541940" cy="541940"/>
          </a:xfrm>
          <a:prstGeom prst="rect">
            <a:avLst/>
          </a:prstGeom>
          <a:noFill/>
          <a:ln>
            <a:noFill/>
          </a:ln>
        </p:spPr>
      </p:pic>
      <p:pic>
        <p:nvPicPr>
          <p:cNvPr id="384" name="Google Shape;384;p29" descr="Image"/>
          <p:cNvPicPr preferRelativeResize="0"/>
          <p:nvPr/>
        </p:nvPicPr>
        <p:blipFill rotWithShape="1">
          <a:blip r:embed="rId4">
            <a:alphaModFix/>
          </a:blip>
          <a:srcRect/>
          <a:stretch/>
        </p:blipFill>
        <p:spPr>
          <a:xfrm>
            <a:off x="11860576" y="8810263"/>
            <a:ext cx="541941" cy="541940"/>
          </a:xfrm>
          <a:prstGeom prst="rect">
            <a:avLst/>
          </a:prstGeom>
          <a:noFill/>
          <a:ln>
            <a:noFill/>
          </a:ln>
        </p:spPr>
      </p:pic>
      <p:pic>
        <p:nvPicPr>
          <p:cNvPr id="385" name="Google Shape;385;p29" descr="Image"/>
          <p:cNvPicPr preferRelativeResize="0"/>
          <p:nvPr/>
        </p:nvPicPr>
        <p:blipFill rotWithShape="1">
          <a:blip r:embed="rId4">
            <a:alphaModFix/>
          </a:blip>
          <a:srcRect/>
          <a:stretch/>
        </p:blipFill>
        <p:spPr>
          <a:xfrm>
            <a:off x="12486156" y="8088741"/>
            <a:ext cx="541941" cy="541940"/>
          </a:xfrm>
          <a:prstGeom prst="rect">
            <a:avLst/>
          </a:prstGeom>
          <a:noFill/>
          <a:ln>
            <a:noFill/>
          </a:ln>
        </p:spPr>
      </p:pic>
      <p:pic>
        <p:nvPicPr>
          <p:cNvPr id="386" name="Google Shape;386;p29" descr="Image"/>
          <p:cNvPicPr preferRelativeResize="0"/>
          <p:nvPr/>
        </p:nvPicPr>
        <p:blipFill rotWithShape="1">
          <a:blip r:embed="rId4">
            <a:alphaModFix/>
          </a:blip>
          <a:srcRect/>
          <a:stretch/>
        </p:blipFill>
        <p:spPr>
          <a:xfrm>
            <a:off x="13661212" y="8333934"/>
            <a:ext cx="541941" cy="541941"/>
          </a:xfrm>
          <a:prstGeom prst="rect">
            <a:avLst/>
          </a:prstGeom>
          <a:noFill/>
          <a:ln>
            <a:noFill/>
          </a:ln>
        </p:spPr>
      </p:pic>
      <p:pic>
        <p:nvPicPr>
          <p:cNvPr id="387" name="Google Shape;387;p29" descr="Image"/>
          <p:cNvPicPr preferRelativeResize="0"/>
          <p:nvPr/>
        </p:nvPicPr>
        <p:blipFill rotWithShape="1">
          <a:blip r:embed="rId4">
            <a:alphaModFix/>
          </a:blip>
          <a:srcRect/>
          <a:stretch/>
        </p:blipFill>
        <p:spPr>
          <a:xfrm>
            <a:off x="10006267" y="10005890"/>
            <a:ext cx="541941" cy="541940"/>
          </a:xfrm>
          <a:prstGeom prst="rect">
            <a:avLst/>
          </a:prstGeom>
          <a:noFill/>
          <a:ln>
            <a:noFill/>
          </a:ln>
        </p:spPr>
      </p:pic>
      <p:pic>
        <p:nvPicPr>
          <p:cNvPr id="388" name="Google Shape;388;p29" descr="Image"/>
          <p:cNvPicPr preferRelativeResize="0"/>
          <p:nvPr/>
        </p:nvPicPr>
        <p:blipFill rotWithShape="1">
          <a:blip r:embed="rId4">
            <a:alphaModFix/>
          </a:blip>
          <a:srcRect/>
          <a:stretch/>
        </p:blipFill>
        <p:spPr>
          <a:xfrm>
            <a:off x="12060394" y="11450996"/>
            <a:ext cx="541940" cy="541941"/>
          </a:xfrm>
          <a:prstGeom prst="rect">
            <a:avLst/>
          </a:prstGeom>
          <a:noFill/>
          <a:ln>
            <a:noFill/>
          </a:ln>
        </p:spPr>
      </p:pic>
      <p:pic>
        <p:nvPicPr>
          <p:cNvPr id="389" name="Google Shape;389;p29" descr="Image"/>
          <p:cNvPicPr preferRelativeResize="0"/>
          <p:nvPr/>
        </p:nvPicPr>
        <p:blipFill rotWithShape="1">
          <a:blip r:embed="rId4">
            <a:alphaModFix/>
          </a:blip>
          <a:srcRect/>
          <a:stretch/>
        </p:blipFill>
        <p:spPr>
          <a:xfrm>
            <a:off x="12338536" y="9813048"/>
            <a:ext cx="541941" cy="541940"/>
          </a:xfrm>
          <a:prstGeom prst="rect">
            <a:avLst/>
          </a:prstGeom>
          <a:noFill/>
          <a:ln>
            <a:noFill/>
          </a:ln>
        </p:spPr>
      </p:pic>
      <p:pic>
        <p:nvPicPr>
          <p:cNvPr id="390" name="Google Shape;390;p29" descr="Image"/>
          <p:cNvPicPr preferRelativeResize="0"/>
          <p:nvPr/>
        </p:nvPicPr>
        <p:blipFill rotWithShape="1">
          <a:blip r:embed="rId4">
            <a:alphaModFix/>
          </a:blip>
          <a:srcRect/>
          <a:stretch/>
        </p:blipFill>
        <p:spPr>
          <a:xfrm>
            <a:off x="13043930" y="10354988"/>
            <a:ext cx="541941" cy="541940"/>
          </a:xfrm>
          <a:prstGeom prst="rect">
            <a:avLst/>
          </a:prstGeom>
          <a:noFill/>
          <a:ln>
            <a:noFill/>
          </a:ln>
        </p:spPr>
      </p:pic>
      <p:pic>
        <p:nvPicPr>
          <p:cNvPr id="391" name="Google Shape;391;p29" descr="Image"/>
          <p:cNvPicPr preferRelativeResize="0"/>
          <p:nvPr/>
        </p:nvPicPr>
        <p:blipFill rotWithShape="1">
          <a:blip r:embed="rId4">
            <a:alphaModFix/>
          </a:blip>
          <a:srcRect/>
          <a:stretch/>
        </p:blipFill>
        <p:spPr>
          <a:xfrm>
            <a:off x="13390243" y="9734920"/>
            <a:ext cx="541940" cy="541941"/>
          </a:xfrm>
          <a:prstGeom prst="rect">
            <a:avLst/>
          </a:prstGeom>
          <a:noFill/>
          <a:ln>
            <a:noFill/>
          </a:ln>
        </p:spPr>
      </p:pic>
      <p:pic>
        <p:nvPicPr>
          <p:cNvPr id="392" name="Google Shape;392;p29" descr="Image"/>
          <p:cNvPicPr preferRelativeResize="0"/>
          <p:nvPr/>
        </p:nvPicPr>
        <p:blipFill rotWithShape="1">
          <a:blip r:embed="rId4">
            <a:alphaModFix/>
          </a:blip>
          <a:srcRect/>
          <a:stretch/>
        </p:blipFill>
        <p:spPr>
          <a:xfrm>
            <a:off x="14310129" y="9417059"/>
            <a:ext cx="541941" cy="541940"/>
          </a:xfrm>
          <a:prstGeom prst="rect">
            <a:avLst/>
          </a:prstGeom>
          <a:noFill/>
          <a:ln>
            <a:noFill/>
          </a:ln>
        </p:spPr>
      </p:pic>
      <p:pic>
        <p:nvPicPr>
          <p:cNvPr id="393" name="Google Shape;393;p29" descr="Image"/>
          <p:cNvPicPr preferRelativeResize="0"/>
          <p:nvPr/>
        </p:nvPicPr>
        <p:blipFill rotWithShape="1">
          <a:blip r:embed="rId4">
            <a:alphaModFix/>
          </a:blip>
          <a:srcRect/>
          <a:stretch/>
        </p:blipFill>
        <p:spPr>
          <a:xfrm>
            <a:off x="15630929" y="9688028"/>
            <a:ext cx="541941" cy="541941"/>
          </a:xfrm>
          <a:prstGeom prst="rect">
            <a:avLst/>
          </a:prstGeom>
          <a:noFill/>
          <a:ln>
            <a:noFill/>
          </a:ln>
        </p:spPr>
      </p:pic>
      <p:pic>
        <p:nvPicPr>
          <p:cNvPr id="394" name="Google Shape;394;p29" descr="Image"/>
          <p:cNvPicPr preferRelativeResize="0"/>
          <p:nvPr/>
        </p:nvPicPr>
        <p:blipFill rotWithShape="1">
          <a:blip r:embed="rId4">
            <a:alphaModFix/>
          </a:blip>
          <a:srcRect/>
          <a:stretch/>
        </p:blipFill>
        <p:spPr>
          <a:xfrm>
            <a:off x="17205590" y="9813048"/>
            <a:ext cx="541940" cy="541940"/>
          </a:xfrm>
          <a:prstGeom prst="rect">
            <a:avLst/>
          </a:prstGeom>
          <a:noFill/>
          <a:ln>
            <a:noFill/>
          </a:ln>
        </p:spPr>
      </p:pic>
      <p:pic>
        <p:nvPicPr>
          <p:cNvPr id="395" name="Google Shape;395;p29" descr="Image"/>
          <p:cNvPicPr preferRelativeResize="0"/>
          <p:nvPr/>
        </p:nvPicPr>
        <p:blipFill rotWithShape="1">
          <a:blip r:embed="rId4">
            <a:alphaModFix/>
          </a:blip>
          <a:srcRect/>
          <a:stretch/>
        </p:blipFill>
        <p:spPr>
          <a:xfrm>
            <a:off x="20445293" y="8595993"/>
            <a:ext cx="541940" cy="541940"/>
          </a:xfrm>
          <a:prstGeom prst="rect">
            <a:avLst/>
          </a:prstGeom>
          <a:noFill/>
          <a:ln>
            <a:noFill/>
          </a:ln>
        </p:spPr>
      </p:pic>
      <p:pic>
        <p:nvPicPr>
          <p:cNvPr id="396" name="Google Shape;396;p29" descr="Image"/>
          <p:cNvPicPr preferRelativeResize="0"/>
          <p:nvPr/>
        </p:nvPicPr>
        <p:blipFill rotWithShape="1">
          <a:blip r:embed="rId4">
            <a:alphaModFix/>
          </a:blip>
          <a:srcRect/>
          <a:stretch/>
        </p:blipFill>
        <p:spPr>
          <a:xfrm>
            <a:off x="19558832" y="9236445"/>
            <a:ext cx="541941" cy="541941"/>
          </a:xfrm>
          <a:prstGeom prst="rect">
            <a:avLst/>
          </a:prstGeom>
          <a:noFill/>
          <a:ln>
            <a:noFill/>
          </a:ln>
        </p:spPr>
      </p:pic>
      <p:pic>
        <p:nvPicPr>
          <p:cNvPr id="397" name="Google Shape;397;p29" descr="Image"/>
          <p:cNvPicPr preferRelativeResize="0"/>
          <p:nvPr/>
        </p:nvPicPr>
        <p:blipFill rotWithShape="1">
          <a:blip r:embed="rId4">
            <a:alphaModFix/>
          </a:blip>
          <a:srcRect/>
          <a:stretch/>
        </p:blipFill>
        <p:spPr>
          <a:xfrm>
            <a:off x="20987232" y="11642125"/>
            <a:ext cx="541940" cy="541941"/>
          </a:xfrm>
          <a:prstGeom prst="rect">
            <a:avLst/>
          </a:prstGeom>
          <a:noFill/>
          <a:ln>
            <a:noFill/>
          </a:ln>
        </p:spPr>
      </p:pic>
      <p:pic>
        <p:nvPicPr>
          <p:cNvPr id="398" name="Google Shape;398;p29" descr="Image"/>
          <p:cNvPicPr preferRelativeResize="0"/>
          <p:nvPr/>
        </p:nvPicPr>
        <p:blipFill rotWithShape="1">
          <a:blip r:embed="rId4">
            <a:alphaModFix/>
          </a:blip>
          <a:srcRect/>
          <a:stretch/>
        </p:blipFill>
        <p:spPr>
          <a:xfrm>
            <a:off x="19149919" y="11450996"/>
            <a:ext cx="541941" cy="541941"/>
          </a:xfrm>
          <a:prstGeom prst="rect">
            <a:avLst/>
          </a:prstGeom>
          <a:noFill/>
          <a:ln>
            <a:noFill/>
          </a:ln>
        </p:spPr>
      </p:pic>
      <p:pic>
        <p:nvPicPr>
          <p:cNvPr id="399" name="Google Shape;399;p29" descr="Image"/>
          <p:cNvPicPr preferRelativeResize="0"/>
          <p:nvPr/>
        </p:nvPicPr>
        <p:blipFill rotWithShape="1">
          <a:blip r:embed="rId4">
            <a:alphaModFix/>
          </a:blip>
          <a:srcRect/>
          <a:stretch/>
        </p:blipFill>
        <p:spPr>
          <a:xfrm>
            <a:off x="23315800" y="11721965"/>
            <a:ext cx="541940" cy="541941"/>
          </a:xfrm>
          <a:prstGeom prst="rect">
            <a:avLst/>
          </a:prstGeom>
          <a:noFill/>
          <a:ln>
            <a:noFill/>
          </a:ln>
        </p:spPr>
      </p:pic>
      <p:pic>
        <p:nvPicPr>
          <p:cNvPr id="400" name="Google Shape;400;p29" descr="Image"/>
          <p:cNvPicPr preferRelativeResize="0"/>
          <p:nvPr/>
        </p:nvPicPr>
        <p:blipFill rotWithShape="1">
          <a:blip r:embed="rId4">
            <a:alphaModFix/>
          </a:blip>
          <a:srcRect/>
          <a:stretch/>
        </p:blipFill>
        <p:spPr>
          <a:xfrm>
            <a:off x="17476559" y="10547829"/>
            <a:ext cx="541941" cy="541941"/>
          </a:xfrm>
          <a:prstGeom prst="rect">
            <a:avLst/>
          </a:prstGeom>
          <a:noFill/>
          <a:ln>
            <a:noFill/>
          </a:ln>
        </p:spPr>
      </p:pic>
      <p:sp>
        <p:nvSpPr>
          <p:cNvPr id="401" name="Google Shape;401;p29"/>
          <p:cNvSpPr/>
          <p:nvPr/>
        </p:nvSpPr>
        <p:spPr>
          <a:xfrm>
            <a:off x="17336532" y="9046451"/>
            <a:ext cx="724500" cy="3780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2" name="Google Shape;402;p29"/>
          <p:cNvSpPr/>
          <p:nvPr/>
        </p:nvSpPr>
        <p:spPr>
          <a:xfrm rot="-5400000">
            <a:off x="15820824" y="7168076"/>
            <a:ext cx="3940434" cy="188352"/>
          </a:xfrm>
          <a:custGeom>
            <a:avLst/>
            <a:gdLst/>
            <a:ahLst/>
            <a:cxnLst/>
            <a:rect l="l" t="t" r="r" b="b"/>
            <a:pathLst>
              <a:path w="21600" h="21600" extrusionOk="0">
                <a:moveTo>
                  <a:pt x="0" y="2903"/>
                </a:moveTo>
                <a:cubicBezTo>
                  <a:pt x="7172" y="971"/>
                  <a:pt x="14345" y="4"/>
                  <a:pt x="21518" y="0"/>
                </a:cubicBezTo>
                <a:cubicBezTo>
                  <a:pt x="21546" y="0"/>
                  <a:pt x="21573" y="0"/>
                  <a:pt x="21600" y="0"/>
                </a:cubicBezTo>
                <a:lnTo>
                  <a:pt x="21590" y="21600"/>
                </a:ln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403" name="Google Shape;403;p29"/>
          <p:cNvSpPr/>
          <p:nvPr/>
        </p:nvSpPr>
        <p:spPr>
          <a:xfrm>
            <a:off x="12968590" y="8865219"/>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4" name="Google Shape;404;p29"/>
          <p:cNvSpPr/>
          <p:nvPr/>
        </p:nvSpPr>
        <p:spPr>
          <a:xfrm rot="-5400000">
            <a:off x="11117465" y="6837045"/>
            <a:ext cx="4343166" cy="49896"/>
          </a:xfrm>
          <a:custGeom>
            <a:avLst/>
            <a:gdLst/>
            <a:ahLst/>
            <a:cxnLst/>
            <a:rect l="l" t="t" r="r" b="b"/>
            <a:pathLst>
              <a:path w="21600" h="21600" extrusionOk="0">
                <a:moveTo>
                  <a:pt x="0" y="21600"/>
                </a:moveTo>
                <a:cubicBezTo>
                  <a:pt x="7174" y="7225"/>
                  <a:pt x="14350" y="25"/>
                  <a:pt x="21526" y="0"/>
                </a:cubicBezTo>
                <a:cubicBezTo>
                  <a:pt x="21551" y="0"/>
                  <a:pt x="21575" y="0"/>
                  <a:pt x="21600" y="0"/>
                </a:cubicBez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405" name="Google Shape;405;p29"/>
          <p:cNvSpPr/>
          <p:nvPr/>
        </p:nvSpPr>
        <p:spPr>
          <a:xfrm>
            <a:off x="11595957" y="2807021"/>
            <a:ext cx="5026800" cy="1877100"/>
          </a:xfrm>
          <a:prstGeom prst="roundRect">
            <a:avLst>
              <a:gd name="adj" fmla="val 8531"/>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6" name="Google Shape;406;p29"/>
          <p:cNvSpPr/>
          <p:nvPr/>
        </p:nvSpPr>
        <p:spPr>
          <a:xfrm>
            <a:off x="7262962" y="5279042"/>
            <a:ext cx="2508000" cy="817800"/>
          </a:xfrm>
          <a:prstGeom prst="roundRect">
            <a:avLst>
              <a:gd name="adj" fmla="val 14604"/>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7" name="Google Shape;407;p29"/>
          <p:cNvSpPr/>
          <p:nvPr/>
        </p:nvSpPr>
        <p:spPr>
          <a:xfrm>
            <a:off x="4011639" y="9182832"/>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8" name="Google Shape;408;p29"/>
          <p:cNvSpPr/>
          <p:nvPr/>
        </p:nvSpPr>
        <p:spPr>
          <a:xfrm rot="-5400000">
            <a:off x="3000770" y="8007049"/>
            <a:ext cx="2663550" cy="46926"/>
          </a:xfrm>
          <a:custGeom>
            <a:avLst/>
            <a:gdLst/>
            <a:ahLst/>
            <a:cxnLst/>
            <a:rect l="l" t="t" r="r" b="b"/>
            <a:pathLst>
              <a:path w="21600" h="21600" extrusionOk="0">
                <a:moveTo>
                  <a:pt x="0" y="21600"/>
                </a:moveTo>
                <a:cubicBezTo>
                  <a:pt x="7123" y="15785"/>
                  <a:pt x="14246" y="8676"/>
                  <a:pt x="21368" y="274"/>
                </a:cubicBezTo>
                <a:cubicBezTo>
                  <a:pt x="21446" y="183"/>
                  <a:pt x="21523" y="91"/>
                  <a:pt x="21600" y="0"/>
                </a:cubicBez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409" name="Google Shape;409;p29"/>
          <p:cNvSpPr/>
          <p:nvPr/>
        </p:nvSpPr>
        <p:spPr>
          <a:xfrm>
            <a:off x="6384752" y="11216769"/>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0" name="Google Shape;410;p29"/>
          <p:cNvSpPr/>
          <p:nvPr/>
        </p:nvSpPr>
        <p:spPr>
          <a:xfrm rot="-5400000">
            <a:off x="4976077" y="7851921"/>
            <a:ext cx="5279526" cy="1778868"/>
          </a:xfrm>
          <a:custGeom>
            <a:avLst/>
            <a:gdLst/>
            <a:ahLst/>
            <a:cxnLst/>
            <a:rect l="l" t="t" r="r" b="b"/>
            <a:pathLst>
              <a:path w="21600" h="21600" extrusionOk="0">
                <a:moveTo>
                  <a:pt x="0" y="0"/>
                </a:moveTo>
                <a:lnTo>
                  <a:pt x="19138" y="21587"/>
                </a:lnTo>
                <a:lnTo>
                  <a:pt x="21600" y="21600"/>
                </a:ln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411" name="Google Shape;411;p29"/>
          <p:cNvSpPr/>
          <p:nvPr/>
        </p:nvSpPr>
        <p:spPr>
          <a:xfrm>
            <a:off x="814454" y="2792353"/>
            <a:ext cx="6362100" cy="3905100"/>
          </a:xfrm>
          <a:prstGeom prst="roundRect">
            <a:avLst>
              <a:gd name="adj" fmla="val 7093"/>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412" name="Google Shape;412;p29" descr="HH-Council-Logos-Grey-AD.png"/>
          <p:cNvPicPr preferRelativeResize="0"/>
          <p:nvPr/>
        </p:nvPicPr>
        <p:blipFill rotWithShape="1">
          <a:blip r:embed="rId5">
            <a:alphaModFix amt="60000"/>
          </a:blip>
          <a:srcRect/>
          <a:stretch/>
        </p:blipFill>
        <p:spPr>
          <a:xfrm>
            <a:off x="1179199" y="3189466"/>
            <a:ext cx="2157388" cy="707407"/>
          </a:xfrm>
          <a:prstGeom prst="rect">
            <a:avLst/>
          </a:prstGeom>
          <a:noFill/>
          <a:ln>
            <a:noFill/>
          </a:ln>
        </p:spPr>
      </p:pic>
      <p:pic>
        <p:nvPicPr>
          <p:cNvPr id="413" name="Google Shape;413;p29" descr="HH-Council-Boeing-Grey.png"/>
          <p:cNvPicPr preferRelativeResize="0"/>
          <p:nvPr/>
        </p:nvPicPr>
        <p:blipFill rotWithShape="1">
          <a:blip r:embed="rId6">
            <a:alphaModFix amt="60000"/>
          </a:blip>
          <a:srcRect l="5978" t="35263" r="5978" b="35266"/>
          <a:stretch/>
        </p:blipFill>
        <p:spPr>
          <a:xfrm>
            <a:off x="4142529" y="4889641"/>
            <a:ext cx="2747628" cy="686316"/>
          </a:xfrm>
          <a:prstGeom prst="rect">
            <a:avLst/>
          </a:prstGeom>
          <a:noFill/>
          <a:ln>
            <a:noFill/>
          </a:ln>
        </p:spPr>
      </p:pic>
      <p:pic>
        <p:nvPicPr>
          <p:cNvPr id="414" name="Google Shape;414;p29" descr="HH-Council-Logos-Grey-DT.png"/>
          <p:cNvPicPr preferRelativeResize="0"/>
          <p:nvPr/>
        </p:nvPicPr>
        <p:blipFill rotWithShape="1">
          <a:blip r:embed="rId7">
            <a:alphaModFix amt="60000"/>
          </a:blip>
          <a:srcRect l="6506" t="35063" r="6506" b="35063"/>
          <a:stretch/>
        </p:blipFill>
        <p:spPr>
          <a:xfrm>
            <a:off x="11889884" y="3019350"/>
            <a:ext cx="2798299" cy="717088"/>
          </a:xfrm>
          <a:prstGeom prst="rect">
            <a:avLst/>
          </a:prstGeom>
          <a:noFill/>
          <a:ln>
            <a:noFill/>
          </a:ln>
        </p:spPr>
      </p:pic>
      <p:pic>
        <p:nvPicPr>
          <p:cNvPr id="415" name="Google Shape;415;p29" descr="HH-Council-Logos-Grey-DLA.png"/>
          <p:cNvPicPr preferRelativeResize="0"/>
          <p:nvPr/>
        </p:nvPicPr>
        <p:blipFill rotWithShape="1">
          <a:blip r:embed="rId8">
            <a:alphaModFix amt="60000"/>
          </a:blip>
          <a:srcRect/>
          <a:stretch/>
        </p:blipFill>
        <p:spPr>
          <a:xfrm>
            <a:off x="21100361" y="2999842"/>
            <a:ext cx="1513674" cy="976314"/>
          </a:xfrm>
          <a:prstGeom prst="rect">
            <a:avLst/>
          </a:prstGeom>
          <a:noFill/>
          <a:ln>
            <a:noFill/>
          </a:ln>
        </p:spPr>
      </p:pic>
      <p:pic>
        <p:nvPicPr>
          <p:cNvPr id="416" name="Google Shape;416;p29" descr="Hedera-Council-Logo-FIS-Dark.png"/>
          <p:cNvPicPr preferRelativeResize="0"/>
          <p:nvPr/>
        </p:nvPicPr>
        <p:blipFill rotWithShape="1">
          <a:blip r:embed="rId9">
            <a:alphaModFix amt="60000"/>
          </a:blip>
          <a:srcRect/>
          <a:stretch/>
        </p:blipFill>
        <p:spPr>
          <a:xfrm>
            <a:off x="5434433" y="3105920"/>
            <a:ext cx="1485819" cy="642637"/>
          </a:xfrm>
          <a:prstGeom prst="rect">
            <a:avLst/>
          </a:prstGeom>
          <a:noFill/>
          <a:ln>
            <a:noFill/>
          </a:ln>
        </p:spPr>
      </p:pic>
      <p:pic>
        <p:nvPicPr>
          <p:cNvPr id="417" name="Google Shape;417;p29" descr="HH-Council-Logos-Grey-G.png"/>
          <p:cNvPicPr preferRelativeResize="0"/>
          <p:nvPr/>
        </p:nvPicPr>
        <p:blipFill rotWithShape="1">
          <a:blip r:embed="rId10">
            <a:alphaModFix amt="60000"/>
          </a:blip>
          <a:srcRect/>
          <a:stretch/>
        </p:blipFill>
        <p:spPr>
          <a:xfrm>
            <a:off x="3238524" y="4078345"/>
            <a:ext cx="2141115" cy="733037"/>
          </a:xfrm>
          <a:prstGeom prst="rect">
            <a:avLst/>
          </a:prstGeom>
          <a:noFill/>
          <a:ln>
            <a:noFill/>
          </a:ln>
        </p:spPr>
      </p:pic>
      <p:pic>
        <p:nvPicPr>
          <p:cNvPr id="418" name="Google Shape;418;p29" descr="HH-Council-Logos-Grey-IBM.png"/>
          <p:cNvPicPr preferRelativeResize="0"/>
          <p:nvPr/>
        </p:nvPicPr>
        <p:blipFill rotWithShape="1">
          <a:blip r:embed="rId11">
            <a:alphaModFix amt="73040"/>
          </a:blip>
          <a:srcRect/>
          <a:stretch/>
        </p:blipFill>
        <p:spPr>
          <a:xfrm>
            <a:off x="3552342" y="3019350"/>
            <a:ext cx="1513480" cy="632155"/>
          </a:xfrm>
          <a:prstGeom prst="rect">
            <a:avLst/>
          </a:prstGeom>
          <a:noFill/>
          <a:ln>
            <a:noFill/>
          </a:ln>
        </p:spPr>
      </p:pic>
      <p:pic>
        <p:nvPicPr>
          <p:cNvPr id="419" name="Google Shape;419;p29" descr="HH-Council-L-New-Grey.png"/>
          <p:cNvPicPr preferRelativeResize="0"/>
          <p:nvPr/>
        </p:nvPicPr>
        <p:blipFill rotWithShape="1">
          <a:blip r:embed="rId12">
            <a:alphaModFix amt="60000"/>
          </a:blip>
          <a:srcRect/>
          <a:stretch/>
        </p:blipFill>
        <p:spPr>
          <a:xfrm>
            <a:off x="18417315" y="3156193"/>
            <a:ext cx="1773242" cy="817535"/>
          </a:xfrm>
          <a:prstGeom prst="rect">
            <a:avLst/>
          </a:prstGeom>
          <a:noFill/>
          <a:ln>
            <a:noFill/>
          </a:ln>
        </p:spPr>
      </p:pic>
      <p:pic>
        <p:nvPicPr>
          <p:cNvPr id="420" name="Google Shape;420;p29" descr="HH-Council-Logos-Grey-Magalu.png"/>
          <p:cNvPicPr preferRelativeResize="0"/>
          <p:nvPr/>
        </p:nvPicPr>
        <p:blipFill rotWithShape="1">
          <a:blip r:embed="rId13">
            <a:alphaModFix amt="60000"/>
          </a:blip>
          <a:srcRect l="16334" t="41799" r="16334" b="36854"/>
          <a:stretch/>
        </p:blipFill>
        <p:spPr>
          <a:xfrm>
            <a:off x="7446141" y="5491548"/>
            <a:ext cx="2141646" cy="506684"/>
          </a:xfrm>
          <a:prstGeom prst="rect">
            <a:avLst/>
          </a:prstGeom>
          <a:noFill/>
          <a:ln>
            <a:noFill/>
          </a:ln>
        </p:spPr>
      </p:pic>
      <p:pic>
        <p:nvPicPr>
          <p:cNvPr id="421" name="Google Shape;421;p29" descr="HH-Council-Logos-Grey-Nomura.png"/>
          <p:cNvPicPr preferRelativeResize="0"/>
          <p:nvPr/>
        </p:nvPicPr>
        <p:blipFill rotWithShape="1">
          <a:blip r:embed="rId14">
            <a:alphaModFix amt="60000"/>
          </a:blip>
          <a:srcRect/>
          <a:stretch/>
        </p:blipFill>
        <p:spPr>
          <a:xfrm>
            <a:off x="18417315" y="5088497"/>
            <a:ext cx="2093169" cy="381218"/>
          </a:xfrm>
          <a:prstGeom prst="rect">
            <a:avLst/>
          </a:prstGeom>
          <a:noFill/>
          <a:ln>
            <a:noFill/>
          </a:ln>
        </p:spPr>
      </p:pic>
      <p:pic>
        <p:nvPicPr>
          <p:cNvPr id="422" name="Google Shape;422;p29" descr="HH-Council-Swirlds-New-Grey.png"/>
          <p:cNvPicPr preferRelativeResize="0"/>
          <p:nvPr/>
        </p:nvPicPr>
        <p:blipFill rotWithShape="1">
          <a:blip r:embed="rId15">
            <a:alphaModFix amt="60000"/>
          </a:blip>
          <a:srcRect/>
          <a:stretch/>
        </p:blipFill>
        <p:spPr>
          <a:xfrm>
            <a:off x="1380458" y="4261589"/>
            <a:ext cx="1485846" cy="462147"/>
          </a:xfrm>
          <a:prstGeom prst="rect">
            <a:avLst/>
          </a:prstGeom>
          <a:noFill/>
          <a:ln>
            <a:noFill/>
          </a:ln>
        </p:spPr>
      </p:pic>
      <p:pic>
        <p:nvPicPr>
          <p:cNvPr id="423" name="Google Shape;423;p29" descr="Tata-Comms-Grey.png"/>
          <p:cNvPicPr preferRelativeResize="0"/>
          <p:nvPr/>
        </p:nvPicPr>
        <p:blipFill rotWithShape="1">
          <a:blip r:embed="rId16">
            <a:alphaModFix amt="60000"/>
          </a:blip>
          <a:srcRect/>
          <a:stretch/>
        </p:blipFill>
        <p:spPr>
          <a:xfrm>
            <a:off x="21100361" y="4210193"/>
            <a:ext cx="1513615" cy="564782"/>
          </a:xfrm>
          <a:prstGeom prst="rect">
            <a:avLst/>
          </a:prstGeom>
          <a:noFill/>
          <a:ln>
            <a:noFill/>
          </a:ln>
        </p:spPr>
      </p:pic>
      <p:pic>
        <p:nvPicPr>
          <p:cNvPr id="424" name="Google Shape;424;p29" descr="HH-Council-Logos-Grey-U.png"/>
          <p:cNvPicPr preferRelativeResize="0"/>
          <p:nvPr/>
        </p:nvPicPr>
        <p:blipFill rotWithShape="1">
          <a:blip r:embed="rId17">
            <a:alphaModFix amt="60000"/>
          </a:blip>
          <a:srcRect/>
          <a:stretch/>
        </p:blipFill>
        <p:spPr>
          <a:xfrm>
            <a:off x="12478908" y="3976155"/>
            <a:ext cx="1485793" cy="433123"/>
          </a:xfrm>
          <a:prstGeom prst="rect">
            <a:avLst/>
          </a:prstGeom>
          <a:noFill/>
          <a:ln>
            <a:noFill/>
          </a:ln>
        </p:spPr>
      </p:pic>
      <p:pic>
        <p:nvPicPr>
          <p:cNvPr id="425" name="Google Shape;425;p29" descr="HH-Council-Logos-Grey-W.png"/>
          <p:cNvPicPr preferRelativeResize="0"/>
          <p:nvPr/>
        </p:nvPicPr>
        <p:blipFill rotWithShape="1">
          <a:blip r:embed="rId18">
            <a:alphaModFix amt="60000"/>
          </a:blip>
          <a:srcRect/>
          <a:stretch/>
        </p:blipFill>
        <p:spPr>
          <a:xfrm>
            <a:off x="1198703" y="5117343"/>
            <a:ext cx="1573236" cy="1256078"/>
          </a:xfrm>
          <a:prstGeom prst="rect">
            <a:avLst/>
          </a:prstGeom>
          <a:noFill/>
          <a:ln>
            <a:noFill/>
          </a:ln>
        </p:spPr>
      </p:pic>
      <p:pic>
        <p:nvPicPr>
          <p:cNvPr id="426" name="Google Shape;426;p29" descr="HH-Council-Logos-Grey-Z.png"/>
          <p:cNvPicPr preferRelativeResize="0"/>
          <p:nvPr/>
        </p:nvPicPr>
        <p:blipFill rotWithShape="1">
          <a:blip r:embed="rId19">
            <a:alphaModFix amt="60000"/>
          </a:blip>
          <a:srcRect/>
          <a:stretch/>
        </p:blipFill>
        <p:spPr>
          <a:xfrm>
            <a:off x="18417315" y="4253360"/>
            <a:ext cx="1773132" cy="480590"/>
          </a:xfrm>
          <a:prstGeom prst="rect">
            <a:avLst/>
          </a:prstGeom>
          <a:noFill/>
          <a:ln>
            <a:noFill/>
          </a:ln>
        </p:spPr>
      </p:pic>
      <p:pic>
        <p:nvPicPr>
          <p:cNvPr id="427" name="Google Shape;427;p29" descr="Dentons_Logo_Purple_RGB.jpg"/>
          <p:cNvPicPr preferRelativeResize="0"/>
          <p:nvPr/>
        </p:nvPicPr>
        <p:blipFill rotWithShape="1">
          <a:blip r:embed="rId20">
            <a:alphaModFix amt="60000"/>
          </a:blip>
          <a:srcRect/>
          <a:stretch/>
        </p:blipFill>
        <p:spPr>
          <a:xfrm>
            <a:off x="21100362" y="5062700"/>
            <a:ext cx="1583251" cy="432796"/>
          </a:xfrm>
          <a:prstGeom prst="rect">
            <a:avLst/>
          </a:prstGeom>
          <a:noFill/>
          <a:ln>
            <a:noFill/>
          </a:ln>
        </p:spPr>
      </p:pic>
      <p:pic>
        <p:nvPicPr>
          <p:cNvPr id="428" name="Google Shape;428;p29"/>
          <p:cNvPicPr preferRelativeResize="0"/>
          <p:nvPr/>
        </p:nvPicPr>
        <p:blipFill rotWithShape="1">
          <a:blip r:embed="rId21">
            <a:alphaModFix/>
          </a:blip>
          <a:srcRect/>
          <a:stretch/>
        </p:blipFill>
        <p:spPr>
          <a:xfrm>
            <a:off x="3105509" y="5637688"/>
            <a:ext cx="3752139" cy="755639"/>
          </a:xfrm>
          <a:prstGeom prst="rect">
            <a:avLst/>
          </a:prstGeom>
          <a:noFill/>
          <a:ln>
            <a:noFill/>
          </a:ln>
        </p:spPr>
      </p:pic>
      <p:pic>
        <p:nvPicPr>
          <p:cNvPr id="429" name="Google Shape;429;p29" descr="Image"/>
          <p:cNvPicPr preferRelativeResize="0"/>
          <p:nvPr/>
        </p:nvPicPr>
        <p:blipFill rotWithShape="1">
          <a:blip r:embed="rId22">
            <a:alphaModFix/>
          </a:blip>
          <a:srcRect/>
          <a:stretch/>
        </p:blipFill>
        <p:spPr>
          <a:xfrm>
            <a:off x="20686393" y="7016709"/>
            <a:ext cx="1850543" cy="652619"/>
          </a:xfrm>
          <a:prstGeom prst="rect">
            <a:avLst/>
          </a:prstGeom>
          <a:noFill/>
          <a:ln>
            <a:noFill/>
          </a:ln>
        </p:spPr>
      </p:pic>
      <p:pic>
        <p:nvPicPr>
          <p:cNvPr id="430" name="Google Shape;430;p29" descr="Image"/>
          <p:cNvPicPr preferRelativeResize="0"/>
          <p:nvPr/>
        </p:nvPicPr>
        <p:blipFill rotWithShape="1">
          <a:blip r:embed="rId23">
            <a:alphaModFix/>
          </a:blip>
          <a:srcRect/>
          <a:stretch/>
        </p:blipFill>
        <p:spPr>
          <a:xfrm>
            <a:off x="9770860" y="6538408"/>
            <a:ext cx="3089986" cy="639181"/>
          </a:xfrm>
          <a:prstGeom prst="rect">
            <a:avLst/>
          </a:prstGeom>
          <a:noFill/>
          <a:ln>
            <a:noFill/>
          </a:ln>
        </p:spPr>
      </p:pic>
      <p:sp>
        <p:nvSpPr>
          <p:cNvPr id="431" name="Google Shape;431;p29"/>
          <p:cNvSpPr/>
          <p:nvPr/>
        </p:nvSpPr>
        <p:spPr>
          <a:xfrm rot="-5400000">
            <a:off x="18166583" y="9369039"/>
            <a:ext cx="4051188" cy="45738"/>
          </a:xfrm>
          <a:custGeom>
            <a:avLst/>
            <a:gdLst/>
            <a:ahLst/>
            <a:cxnLst/>
            <a:rect l="l" t="t" r="r" b="b"/>
            <a:pathLst>
              <a:path w="21600" h="21600" extrusionOk="0">
                <a:moveTo>
                  <a:pt x="0" y="2903"/>
                </a:moveTo>
                <a:cubicBezTo>
                  <a:pt x="7172" y="971"/>
                  <a:pt x="14345" y="4"/>
                  <a:pt x="21518" y="0"/>
                </a:cubicBezTo>
                <a:cubicBezTo>
                  <a:pt x="21546" y="0"/>
                  <a:pt x="21573" y="0"/>
                  <a:pt x="21600" y="0"/>
                </a:cubicBezTo>
                <a:lnTo>
                  <a:pt x="21590" y="21600"/>
                </a:ln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432" name="Google Shape;432;p29"/>
          <p:cNvSpPr/>
          <p:nvPr/>
        </p:nvSpPr>
        <p:spPr>
          <a:xfrm>
            <a:off x="20235195" y="6857999"/>
            <a:ext cx="2768400" cy="884700"/>
          </a:xfrm>
          <a:prstGeom prst="roundRect">
            <a:avLst>
              <a:gd name="adj" fmla="val 6343"/>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3" name="Google Shape;433;p29"/>
          <p:cNvSpPr/>
          <p:nvPr/>
        </p:nvSpPr>
        <p:spPr>
          <a:xfrm>
            <a:off x="10861804" y="9996988"/>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4" name="Google Shape;434;p29"/>
          <p:cNvSpPr/>
          <p:nvPr/>
        </p:nvSpPr>
        <p:spPr>
          <a:xfrm rot="5400000" flipH="1">
            <a:off x="9771592" y="8779622"/>
            <a:ext cx="2725704" cy="45738"/>
          </a:xfrm>
          <a:custGeom>
            <a:avLst/>
            <a:gdLst/>
            <a:ahLst/>
            <a:cxnLst/>
            <a:rect l="l" t="t" r="r" b="b"/>
            <a:pathLst>
              <a:path w="21600" h="21600" extrusionOk="0">
                <a:moveTo>
                  <a:pt x="0" y="21600"/>
                </a:moveTo>
                <a:cubicBezTo>
                  <a:pt x="7174" y="7225"/>
                  <a:pt x="14350" y="25"/>
                  <a:pt x="21526" y="0"/>
                </a:cubicBezTo>
                <a:cubicBezTo>
                  <a:pt x="21551" y="0"/>
                  <a:pt x="21575" y="0"/>
                  <a:pt x="21600" y="0"/>
                </a:cubicBez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435" name="Google Shape;435;p29"/>
          <p:cNvSpPr/>
          <p:nvPr/>
        </p:nvSpPr>
        <p:spPr>
          <a:xfrm>
            <a:off x="9521352" y="6196152"/>
            <a:ext cx="3567000" cy="1170300"/>
          </a:xfrm>
          <a:prstGeom prst="roundRect">
            <a:avLst>
              <a:gd name="adj" fmla="val 8531"/>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436" name="Google Shape;436;p29" descr="Image"/>
          <p:cNvPicPr preferRelativeResize="0"/>
          <p:nvPr/>
        </p:nvPicPr>
        <p:blipFill rotWithShape="1">
          <a:blip r:embed="rId24">
            <a:alphaModFix/>
          </a:blip>
          <a:srcRect/>
          <a:stretch/>
        </p:blipFill>
        <p:spPr>
          <a:xfrm>
            <a:off x="14253878" y="3607517"/>
            <a:ext cx="2001551" cy="848612"/>
          </a:xfrm>
          <a:prstGeom prst="rect">
            <a:avLst/>
          </a:prstGeom>
          <a:noFill/>
          <a:ln>
            <a:noFill/>
          </a:ln>
        </p:spPr>
      </p:pic>
      <p:sp>
        <p:nvSpPr>
          <p:cNvPr id="437" name="Google Shape;437;p29"/>
          <p:cNvSpPr/>
          <p:nvPr/>
        </p:nvSpPr>
        <p:spPr>
          <a:xfrm>
            <a:off x="17889768" y="1941024"/>
            <a:ext cx="5447700" cy="3905100"/>
          </a:xfrm>
          <a:prstGeom prst="roundRect">
            <a:avLst>
              <a:gd name="adj" fmla="val 6343"/>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438" name="Google Shape;438;p29" descr="Image"/>
          <p:cNvPicPr preferRelativeResize="0"/>
          <p:nvPr/>
        </p:nvPicPr>
        <p:blipFill rotWithShape="1">
          <a:blip r:embed="rId25">
            <a:alphaModFix/>
          </a:blip>
          <a:srcRect/>
          <a:stretch/>
        </p:blipFill>
        <p:spPr>
          <a:xfrm>
            <a:off x="18437916" y="2305692"/>
            <a:ext cx="3963372" cy="564782"/>
          </a:xfrm>
          <a:prstGeom prst="rect">
            <a:avLst/>
          </a:prstGeom>
          <a:noFill/>
          <a:ln>
            <a:noFill/>
          </a:ln>
        </p:spPr>
      </p:pic>
      <p:sp>
        <p:nvSpPr>
          <p:cNvPr id="439" name="Google Shape;439;p29"/>
          <p:cNvSpPr/>
          <p:nvPr/>
        </p:nvSpPr>
        <p:spPr>
          <a:xfrm>
            <a:off x="19782135" y="11279121"/>
            <a:ext cx="724500" cy="3780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 name="Google Shape;536;p19">
            <a:extLst>
              <a:ext uri="{FF2B5EF4-FFF2-40B4-BE49-F238E27FC236}">
                <a16:creationId xmlns:a16="http://schemas.microsoft.com/office/drawing/2014/main" id="{8DDFE9F8-F1F0-1B4C-9EFB-365358EE9679}"/>
              </a:ext>
            </a:extLst>
          </p:cNvPr>
          <p:cNvSpPr txBox="1"/>
          <p:nvPr/>
        </p:nvSpPr>
        <p:spPr>
          <a:xfrm>
            <a:off x="842183" y="738849"/>
            <a:ext cx="15896834" cy="861774"/>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5E5E5E"/>
              </a:buClr>
              <a:buSzPts val="5000"/>
              <a:buFont typeface="Arial"/>
              <a:buNone/>
            </a:pPr>
            <a:r>
              <a:rPr lang="en-US" sz="5000" b="1" i="0" u="none" strike="noStrike" cap="none">
                <a:solidFill>
                  <a:srgbClr val="5E5E5E"/>
                </a:solidFill>
                <a:latin typeface="Arial"/>
                <a:ea typeface="Arial"/>
                <a:cs typeface="Arial"/>
                <a:sym typeface="Arial"/>
              </a:rPr>
              <a:t>PHASE 2</a:t>
            </a:r>
            <a:r>
              <a:rPr lang="en-US" sz="5000" b="0" i="0" u="none" strike="noStrike" cap="none">
                <a:solidFill>
                  <a:srgbClr val="5E5E5E"/>
                </a:solidFill>
                <a:latin typeface="Arial"/>
                <a:ea typeface="Arial"/>
                <a:cs typeface="Arial"/>
                <a:sym typeface="Arial"/>
              </a:rPr>
              <a:t>: KYC'd permissioned nodes</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30" descr="Asset 21.png"/>
          <p:cNvPicPr preferRelativeResize="0"/>
          <p:nvPr/>
        </p:nvPicPr>
        <p:blipFill rotWithShape="1">
          <a:blip r:embed="rId3">
            <a:alphaModFix amt="79420"/>
          </a:blip>
          <a:srcRect/>
          <a:stretch/>
        </p:blipFill>
        <p:spPr>
          <a:xfrm>
            <a:off x="-1" y="7742634"/>
            <a:ext cx="24137549" cy="5770172"/>
          </a:xfrm>
          <a:prstGeom prst="rect">
            <a:avLst/>
          </a:prstGeom>
          <a:noFill/>
          <a:ln>
            <a:noFill/>
          </a:ln>
        </p:spPr>
      </p:pic>
      <p:pic>
        <p:nvPicPr>
          <p:cNvPr id="446" name="Google Shape;446;p30" descr="Image"/>
          <p:cNvPicPr preferRelativeResize="0"/>
          <p:nvPr/>
        </p:nvPicPr>
        <p:blipFill rotWithShape="1">
          <a:blip r:embed="rId4">
            <a:alphaModFix amt="41130"/>
          </a:blip>
          <a:srcRect/>
          <a:stretch/>
        </p:blipFill>
        <p:spPr>
          <a:xfrm>
            <a:off x="3171291" y="8604904"/>
            <a:ext cx="541940" cy="541941"/>
          </a:xfrm>
          <a:prstGeom prst="rect">
            <a:avLst/>
          </a:prstGeom>
          <a:noFill/>
          <a:ln>
            <a:noFill/>
          </a:ln>
        </p:spPr>
      </p:pic>
      <p:pic>
        <p:nvPicPr>
          <p:cNvPr id="447" name="Google Shape;447;p30" descr="Image"/>
          <p:cNvPicPr preferRelativeResize="0"/>
          <p:nvPr/>
        </p:nvPicPr>
        <p:blipFill rotWithShape="1">
          <a:blip r:embed="rId4">
            <a:alphaModFix amt="41130"/>
          </a:blip>
          <a:srcRect/>
          <a:stretch/>
        </p:blipFill>
        <p:spPr>
          <a:xfrm>
            <a:off x="3469699" y="9271108"/>
            <a:ext cx="541941" cy="541941"/>
          </a:xfrm>
          <a:prstGeom prst="rect">
            <a:avLst/>
          </a:prstGeom>
          <a:noFill/>
          <a:ln>
            <a:noFill/>
          </a:ln>
        </p:spPr>
      </p:pic>
      <p:pic>
        <p:nvPicPr>
          <p:cNvPr id="448" name="Google Shape;448;p30" descr="Image"/>
          <p:cNvPicPr preferRelativeResize="0"/>
          <p:nvPr/>
        </p:nvPicPr>
        <p:blipFill rotWithShape="1">
          <a:blip r:embed="rId4">
            <a:alphaModFix amt="41130"/>
          </a:blip>
          <a:srcRect/>
          <a:stretch/>
        </p:blipFill>
        <p:spPr>
          <a:xfrm>
            <a:off x="4951869" y="9000139"/>
            <a:ext cx="541941" cy="541940"/>
          </a:xfrm>
          <a:prstGeom prst="rect">
            <a:avLst/>
          </a:prstGeom>
          <a:noFill/>
          <a:ln>
            <a:noFill/>
          </a:ln>
        </p:spPr>
      </p:pic>
      <p:pic>
        <p:nvPicPr>
          <p:cNvPr id="449" name="Google Shape;449;p30" descr="Image"/>
          <p:cNvPicPr preferRelativeResize="0"/>
          <p:nvPr/>
        </p:nvPicPr>
        <p:blipFill rotWithShape="1">
          <a:blip r:embed="rId4">
            <a:alphaModFix amt="41130"/>
          </a:blip>
          <a:srcRect/>
          <a:stretch/>
        </p:blipFill>
        <p:spPr>
          <a:xfrm>
            <a:off x="5849243" y="10547829"/>
            <a:ext cx="541940" cy="541941"/>
          </a:xfrm>
          <a:prstGeom prst="rect">
            <a:avLst/>
          </a:prstGeom>
          <a:noFill/>
          <a:ln>
            <a:noFill/>
          </a:ln>
        </p:spPr>
      </p:pic>
      <p:pic>
        <p:nvPicPr>
          <p:cNvPr id="450" name="Google Shape;450;p30" descr="Image"/>
          <p:cNvPicPr preferRelativeResize="0"/>
          <p:nvPr/>
        </p:nvPicPr>
        <p:blipFill rotWithShape="1">
          <a:blip r:embed="rId4">
            <a:alphaModFix amt="41130"/>
          </a:blip>
          <a:srcRect/>
          <a:stretch/>
        </p:blipFill>
        <p:spPr>
          <a:xfrm>
            <a:off x="5982512" y="11450996"/>
            <a:ext cx="541941" cy="541941"/>
          </a:xfrm>
          <a:prstGeom prst="rect">
            <a:avLst/>
          </a:prstGeom>
          <a:noFill/>
          <a:ln>
            <a:noFill/>
          </a:ln>
        </p:spPr>
      </p:pic>
      <p:pic>
        <p:nvPicPr>
          <p:cNvPr id="451" name="Google Shape;451;p30" descr="Image"/>
          <p:cNvPicPr preferRelativeResize="0"/>
          <p:nvPr/>
        </p:nvPicPr>
        <p:blipFill rotWithShape="1">
          <a:blip r:embed="rId4">
            <a:alphaModFix amt="41130"/>
          </a:blip>
          <a:srcRect/>
          <a:stretch/>
        </p:blipFill>
        <p:spPr>
          <a:xfrm>
            <a:off x="10870083" y="8774837"/>
            <a:ext cx="541940" cy="541940"/>
          </a:xfrm>
          <a:prstGeom prst="rect">
            <a:avLst/>
          </a:prstGeom>
          <a:noFill/>
          <a:ln>
            <a:noFill/>
          </a:ln>
        </p:spPr>
      </p:pic>
      <p:pic>
        <p:nvPicPr>
          <p:cNvPr id="452" name="Google Shape;452;p30" descr="Image"/>
          <p:cNvPicPr preferRelativeResize="0"/>
          <p:nvPr/>
        </p:nvPicPr>
        <p:blipFill rotWithShape="1">
          <a:blip r:embed="rId4">
            <a:alphaModFix amt="41130"/>
          </a:blip>
          <a:srcRect/>
          <a:stretch/>
        </p:blipFill>
        <p:spPr>
          <a:xfrm>
            <a:off x="11589607" y="8088741"/>
            <a:ext cx="541940" cy="541940"/>
          </a:xfrm>
          <a:prstGeom prst="rect">
            <a:avLst/>
          </a:prstGeom>
          <a:noFill/>
          <a:ln>
            <a:noFill/>
          </a:ln>
        </p:spPr>
      </p:pic>
      <p:pic>
        <p:nvPicPr>
          <p:cNvPr id="453" name="Google Shape;453;p30" descr="Image"/>
          <p:cNvPicPr preferRelativeResize="0"/>
          <p:nvPr/>
        </p:nvPicPr>
        <p:blipFill rotWithShape="1">
          <a:blip r:embed="rId4">
            <a:alphaModFix amt="41130"/>
          </a:blip>
          <a:srcRect/>
          <a:stretch/>
        </p:blipFill>
        <p:spPr>
          <a:xfrm>
            <a:off x="11860576" y="8810263"/>
            <a:ext cx="541941" cy="541940"/>
          </a:xfrm>
          <a:prstGeom prst="rect">
            <a:avLst/>
          </a:prstGeom>
          <a:noFill/>
          <a:ln>
            <a:noFill/>
          </a:ln>
        </p:spPr>
      </p:pic>
      <p:pic>
        <p:nvPicPr>
          <p:cNvPr id="454" name="Google Shape;454;p30" descr="Image"/>
          <p:cNvPicPr preferRelativeResize="0"/>
          <p:nvPr/>
        </p:nvPicPr>
        <p:blipFill rotWithShape="1">
          <a:blip r:embed="rId4">
            <a:alphaModFix amt="41130"/>
          </a:blip>
          <a:srcRect/>
          <a:stretch/>
        </p:blipFill>
        <p:spPr>
          <a:xfrm>
            <a:off x="12486156" y="8088741"/>
            <a:ext cx="541941" cy="541940"/>
          </a:xfrm>
          <a:prstGeom prst="rect">
            <a:avLst/>
          </a:prstGeom>
          <a:noFill/>
          <a:ln>
            <a:noFill/>
          </a:ln>
        </p:spPr>
      </p:pic>
      <p:pic>
        <p:nvPicPr>
          <p:cNvPr id="455" name="Google Shape;455;p30" descr="Image"/>
          <p:cNvPicPr preferRelativeResize="0"/>
          <p:nvPr/>
        </p:nvPicPr>
        <p:blipFill rotWithShape="1">
          <a:blip r:embed="rId4">
            <a:alphaModFix amt="41130"/>
          </a:blip>
          <a:srcRect/>
          <a:stretch/>
        </p:blipFill>
        <p:spPr>
          <a:xfrm>
            <a:off x="13661212" y="8333934"/>
            <a:ext cx="541941" cy="541941"/>
          </a:xfrm>
          <a:prstGeom prst="rect">
            <a:avLst/>
          </a:prstGeom>
          <a:noFill/>
          <a:ln>
            <a:noFill/>
          </a:ln>
        </p:spPr>
      </p:pic>
      <p:pic>
        <p:nvPicPr>
          <p:cNvPr id="456" name="Google Shape;456;p30" descr="Image"/>
          <p:cNvPicPr preferRelativeResize="0"/>
          <p:nvPr/>
        </p:nvPicPr>
        <p:blipFill rotWithShape="1">
          <a:blip r:embed="rId4">
            <a:alphaModFix amt="50000"/>
          </a:blip>
          <a:srcRect/>
          <a:stretch/>
        </p:blipFill>
        <p:spPr>
          <a:xfrm>
            <a:off x="10006267" y="10005890"/>
            <a:ext cx="541941" cy="541940"/>
          </a:xfrm>
          <a:prstGeom prst="rect">
            <a:avLst/>
          </a:prstGeom>
          <a:noFill/>
          <a:ln>
            <a:noFill/>
          </a:ln>
        </p:spPr>
      </p:pic>
      <p:pic>
        <p:nvPicPr>
          <p:cNvPr id="457" name="Google Shape;457;p30" descr="Image"/>
          <p:cNvPicPr preferRelativeResize="0"/>
          <p:nvPr/>
        </p:nvPicPr>
        <p:blipFill rotWithShape="1">
          <a:blip r:embed="rId4">
            <a:alphaModFix amt="50000"/>
          </a:blip>
          <a:srcRect/>
          <a:stretch/>
        </p:blipFill>
        <p:spPr>
          <a:xfrm>
            <a:off x="12060394" y="11450996"/>
            <a:ext cx="541940" cy="541941"/>
          </a:xfrm>
          <a:prstGeom prst="rect">
            <a:avLst/>
          </a:prstGeom>
          <a:noFill/>
          <a:ln>
            <a:noFill/>
          </a:ln>
        </p:spPr>
      </p:pic>
      <p:pic>
        <p:nvPicPr>
          <p:cNvPr id="458" name="Google Shape;458;p30" descr="Image"/>
          <p:cNvPicPr preferRelativeResize="0"/>
          <p:nvPr/>
        </p:nvPicPr>
        <p:blipFill rotWithShape="1">
          <a:blip r:embed="rId4">
            <a:alphaModFix amt="41130"/>
          </a:blip>
          <a:srcRect/>
          <a:stretch/>
        </p:blipFill>
        <p:spPr>
          <a:xfrm>
            <a:off x="12338536" y="9813048"/>
            <a:ext cx="541941" cy="541940"/>
          </a:xfrm>
          <a:prstGeom prst="rect">
            <a:avLst/>
          </a:prstGeom>
          <a:noFill/>
          <a:ln>
            <a:noFill/>
          </a:ln>
        </p:spPr>
      </p:pic>
      <p:pic>
        <p:nvPicPr>
          <p:cNvPr id="459" name="Google Shape;459;p30" descr="Image"/>
          <p:cNvPicPr preferRelativeResize="0"/>
          <p:nvPr/>
        </p:nvPicPr>
        <p:blipFill rotWithShape="1">
          <a:blip r:embed="rId4">
            <a:alphaModFix amt="41130"/>
          </a:blip>
          <a:srcRect/>
          <a:stretch/>
        </p:blipFill>
        <p:spPr>
          <a:xfrm>
            <a:off x="13043930" y="10354988"/>
            <a:ext cx="541941" cy="541940"/>
          </a:xfrm>
          <a:prstGeom prst="rect">
            <a:avLst/>
          </a:prstGeom>
          <a:noFill/>
          <a:ln>
            <a:noFill/>
          </a:ln>
        </p:spPr>
      </p:pic>
      <p:pic>
        <p:nvPicPr>
          <p:cNvPr id="460" name="Google Shape;460;p30" descr="Image"/>
          <p:cNvPicPr preferRelativeResize="0"/>
          <p:nvPr/>
        </p:nvPicPr>
        <p:blipFill rotWithShape="1">
          <a:blip r:embed="rId4">
            <a:alphaModFix amt="41130"/>
          </a:blip>
          <a:srcRect/>
          <a:stretch/>
        </p:blipFill>
        <p:spPr>
          <a:xfrm>
            <a:off x="13390243" y="9734920"/>
            <a:ext cx="541940" cy="541941"/>
          </a:xfrm>
          <a:prstGeom prst="rect">
            <a:avLst/>
          </a:prstGeom>
          <a:noFill/>
          <a:ln>
            <a:noFill/>
          </a:ln>
        </p:spPr>
      </p:pic>
      <p:pic>
        <p:nvPicPr>
          <p:cNvPr id="461" name="Google Shape;461;p30" descr="Image"/>
          <p:cNvPicPr preferRelativeResize="0"/>
          <p:nvPr/>
        </p:nvPicPr>
        <p:blipFill rotWithShape="1">
          <a:blip r:embed="rId4">
            <a:alphaModFix amt="41130"/>
          </a:blip>
          <a:srcRect/>
          <a:stretch/>
        </p:blipFill>
        <p:spPr>
          <a:xfrm>
            <a:off x="14310129" y="9417059"/>
            <a:ext cx="541941" cy="541940"/>
          </a:xfrm>
          <a:prstGeom prst="rect">
            <a:avLst/>
          </a:prstGeom>
          <a:noFill/>
          <a:ln>
            <a:noFill/>
          </a:ln>
        </p:spPr>
      </p:pic>
      <p:pic>
        <p:nvPicPr>
          <p:cNvPr id="462" name="Google Shape;462;p30" descr="Image"/>
          <p:cNvPicPr preferRelativeResize="0"/>
          <p:nvPr/>
        </p:nvPicPr>
        <p:blipFill rotWithShape="1">
          <a:blip r:embed="rId4">
            <a:alphaModFix amt="41130"/>
          </a:blip>
          <a:srcRect/>
          <a:stretch/>
        </p:blipFill>
        <p:spPr>
          <a:xfrm>
            <a:off x="15630929" y="9688028"/>
            <a:ext cx="541941" cy="541941"/>
          </a:xfrm>
          <a:prstGeom prst="rect">
            <a:avLst/>
          </a:prstGeom>
          <a:noFill/>
          <a:ln>
            <a:noFill/>
          </a:ln>
        </p:spPr>
      </p:pic>
      <p:pic>
        <p:nvPicPr>
          <p:cNvPr id="463" name="Google Shape;463;p30" descr="Image"/>
          <p:cNvPicPr preferRelativeResize="0"/>
          <p:nvPr/>
        </p:nvPicPr>
        <p:blipFill rotWithShape="1">
          <a:blip r:embed="rId4">
            <a:alphaModFix amt="41130"/>
          </a:blip>
          <a:srcRect/>
          <a:stretch/>
        </p:blipFill>
        <p:spPr>
          <a:xfrm>
            <a:off x="17205590" y="9813048"/>
            <a:ext cx="541940" cy="541940"/>
          </a:xfrm>
          <a:prstGeom prst="rect">
            <a:avLst/>
          </a:prstGeom>
          <a:noFill/>
          <a:ln>
            <a:noFill/>
          </a:ln>
        </p:spPr>
      </p:pic>
      <p:pic>
        <p:nvPicPr>
          <p:cNvPr id="464" name="Google Shape;464;p30" descr="Image"/>
          <p:cNvPicPr preferRelativeResize="0"/>
          <p:nvPr/>
        </p:nvPicPr>
        <p:blipFill rotWithShape="1">
          <a:blip r:embed="rId4">
            <a:alphaModFix amt="41130"/>
          </a:blip>
          <a:srcRect/>
          <a:stretch/>
        </p:blipFill>
        <p:spPr>
          <a:xfrm>
            <a:off x="20445293" y="8595993"/>
            <a:ext cx="541940" cy="541940"/>
          </a:xfrm>
          <a:prstGeom prst="rect">
            <a:avLst/>
          </a:prstGeom>
          <a:noFill/>
          <a:ln>
            <a:noFill/>
          </a:ln>
        </p:spPr>
      </p:pic>
      <p:pic>
        <p:nvPicPr>
          <p:cNvPr id="465" name="Google Shape;465;p30" descr="Image"/>
          <p:cNvPicPr preferRelativeResize="0"/>
          <p:nvPr/>
        </p:nvPicPr>
        <p:blipFill rotWithShape="1">
          <a:blip r:embed="rId4">
            <a:alphaModFix amt="41130"/>
          </a:blip>
          <a:srcRect/>
          <a:stretch/>
        </p:blipFill>
        <p:spPr>
          <a:xfrm>
            <a:off x="19558832" y="9236445"/>
            <a:ext cx="541941" cy="541941"/>
          </a:xfrm>
          <a:prstGeom prst="rect">
            <a:avLst/>
          </a:prstGeom>
          <a:noFill/>
          <a:ln>
            <a:noFill/>
          </a:ln>
        </p:spPr>
      </p:pic>
      <p:pic>
        <p:nvPicPr>
          <p:cNvPr id="466" name="Google Shape;466;p30" descr="Image"/>
          <p:cNvPicPr preferRelativeResize="0"/>
          <p:nvPr/>
        </p:nvPicPr>
        <p:blipFill rotWithShape="1">
          <a:blip r:embed="rId4">
            <a:alphaModFix amt="41130"/>
          </a:blip>
          <a:srcRect/>
          <a:stretch/>
        </p:blipFill>
        <p:spPr>
          <a:xfrm>
            <a:off x="20987232" y="11642125"/>
            <a:ext cx="541940" cy="541941"/>
          </a:xfrm>
          <a:prstGeom prst="rect">
            <a:avLst/>
          </a:prstGeom>
          <a:noFill/>
          <a:ln>
            <a:noFill/>
          </a:ln>
        </p:spPr>
      </p:pic>
      <p:pic>
        <p:nvPicPr>
          <p:cNvPr id="467" name="Google Shape;467;p30" descr="Image"/>
          <p:cNvPicPr preferRelativeResize="0"/>
          <p:nvPr/>
        </p:nvPicPr>
        <p:blipFill rotWithShape="1">
          <a:blip r:embed="rId4">
            <a:alphaModFix amt="41130"/>
          </a:blip>
          <a:srcRect/>
          <a:stretch/>
        </p:blipFill>
        <p:spPr>
          <a:xfrm>
            <a:off x="19149919" y="11450996"/>
            <a:ext cx="541941" cy="541941"/>
          </a:xfrm>
          <a:prstGeom prst="rect">
            <a:avLst/>
          </a:prstGeom>
          <a:noFill/>
          <a:ln>
            <a:noFill/>
          </a:ln>
        </p:spPr>
      </p:pic>
      <p:pic>
        <p:nvPicPr>
          <p:cNvPr id="468" name="Google Shape;468;p30" descr="Image"/>
          <p:cNvPicPr preferRelativeResize="0"/>
          <p:nvPr/>
        </p:nvPicPr>
        <p:blipFill rotWithShape="1">
          <a:blip r:embed="rId4">
            <a:alphaModFix amt="41130"/>
          </a:blip>
          <a:srcRect/>
          <a:stretch/>
        </p:blipFill>
        <p:spPr>
          <a:xfrm>
            <a:off x="23315800" y="11721965"/>
            <a:ext cx="541940" cy="541941"/>
          </a:xfrm>
          <a:prstGeom prst="rect">
            <a:avLst/>
          </a:prstGeom>
          <a:noFill/>
          <a:ln>
            <a:noFill/>
          </a:ln>
        </p:spPr>
      </p:pic>
      <p:pic>
        <p:nvPicPr>
          <p:cNvPr id="469" name="Google Shape;469;p30" descr="Image"/>
          <p:cNvPicPr preferRelativeResize="0"/>
          <p:nvPr/>
        </p:nvPicPr>
        <p:blipFill rotWithShape="1">
          <a:blip r:embed="rId4">
            <a:alphaModFix amt="41130"/>
          </a:blip>
          <a:srcRect/>
          <a:stretch/>
        </p:blipFill>
        <p:spPr>
          <a:xfrm>
            <a:off x="17476559" y="10547829"/>
            <a:ext cx="541941" cy="541941"/>
          </a:xfrm>
          <a:prstGeom prst="rect">
            <a:avLst/>
          </a:prstGeom>
          <a:noFill/>
          <a:ln>
            <a:noFill/>
          </a:ln>
        </p:spPr>
      </p:pic>
      <p:pic>
        <p:nvPicPr>
          <p:cNvPr id="470" name="Google Shape;470;p30" descr="Image"/>
          <p:cNvPicPr preferRelativeResize="0"/>
          <p:nvPr/>
        </p:nvPicPr>
        <p:blipFill rotWithShape="1">
          <a:blip r:embed="rId5">
            <a:alphaModFix/>
          </a:blip>
          <a:srcRect/>
          <a:stretch/>
        </p:blipFill>
        <p:spPr>
          <a:xfrm>
            <a:off x="20445293" y="11642125"/>
            <a:ext cx="489348" cy="489348"/>
          </a:xfrm>
          <a:prstGeom prst="rect">
            <a:avLst/>
          </a:prstGeom>
          <a:noFill/>
          <a:ln>
            <a:noFill/>
          </a:ln>
        </p:spPr>
      </p:pic>
      <p:pic>
        <p:nvPicPr>
          <p:cNvPr id="471" name="Google Shape;471;p30" descr="Image"/>
          <p:cNvPicPr preferRelativeResize="0"/>
          <p:nvPr/>
        </p:nvPicPr>
        <p:blipFill rotWithShape="1">
          <a:blip r:embed="rId5">
            <a:alphaModFix/>
          </a:blip>
          <a:srcRect/>
          <a:stretch/>
        </p:blipFill>
        <p:spPr>
          <a:xfrm>
            <a:off x="19910251" y="11397452"/>
            <a:ext cx="489348" cy="489348"/>
          </a:xfrm>
          <a:prstGeom prst="rect">
            <a:avLst/>
          </a:prstGeom>
          <a:noFill/>
          <a:ln>
            <a:noFill/>
          </a:ln>
        </p:spPr>
      </p:pic>
      <p:pic>
        <p:nvPicPr>
          <p:cNvPr id="472" name="Google Shape;472;p30" descr="Image"/>
          <p:cNvPicPr preferRelativeResize="0"/>
          <p:nvPr/>
        </p:nvPicPr>
        <p:blipFill rotWithShape="1">
          <a:blip r:embed="rId5">
            <a:alphaModFix/>
          </a:blip>
          <a:srcRect/>
          <a:stretch/>
        </p:blipFill>
        <p:spPr>
          <a:xfrm>
            <a:off x="20100771" y="10714911"/>
            <a:ext cx="489348" cy="489348"/>
          </a:xfrm>
          <a:prstGeom prst="rect">
            <a:avLst/>
          </a:prstGeom>
          <a:noFill/>
          <a:ln>
            <a:noFill/>
          </a:ln>
        </p:spPr>
      </p:pic>
      <p:pic>
        <p:nvPicPr>
          <p:cNvPr id="473" name="Google Shape;473;p30" descr="Image"/>
          <p:cNvPicPr preferRelativeResize="0"/>
          <p:nvPr/>
        </p:nvPicPr>
        <p:blipFill rotWithShape="1">
          <a:blip r:embed="rId5">
            <a:alphaModFix/>
          </a:blip>
          <a:srcRect/>
          <a:stretch/>
        </p:blipFill>
        <p:spPr>
          <a:xfrm>
            <a:off x="18931542" y="10781035"/>
            <a:ext cx="489347" cy="489348"/>
          </a:xfrm>
          <a:prstGeom prst="rect">
            <a:avLst/>
          </a:prstGeom>
          <a:noFill/>
          <a:ln>
            <a:noFill/>
          </a:ln>
        </p:spPr>
      </p:pic>
      <p:pic>
        <p:nvPicPr>
          <p:cNvPr id="474" name="Google Shape;474;p30" descr="Image"/>
          <p:cNvPicPr preferRelativeResize="0"/>
          <p:nvPr/>
        </p:nvPicPr>
        <p:blipFill rotWithShape="1">
          <a:blip r:embed="rId5">
            <a:alphaModFix/>
          </a:blip>
          <a:srcRect/>
          <a:stretch/>
        </p:blipFill>
        <p:spPr>
          <a:xfrm>
            <a:off x="18193242" y="10652254"/>
            <a:ext cx="489348" cy="489348"/>
          </a:xfrm>
          <a:prstGeom prst="rect">
            <a:avLst/>
          </a:prstGeom>
          <a:noFill/>
          <a:ln>
            <a:noFill/>
          </a:ln>
        </p:spPr>
      </p:pic>
      <p:pic>
        <p:nvPicPr>
          <p:cNvPr id="475" name="Google Shape;475;p30" descr="Image"/>
          <p:cNvPicPr preferRelativeResize="0"/>
          <p:nvPr/>
        </p:nvPicPr>
        <p:blipFill rotWithShape="1">
          <a:blip r:embed="rId5">
            <a:alphaModFix/>
          </a:blip>
          <a:srcRect/>
          <a:stretch/>
        </p:blipFill>
        <p:spPr>
          <a:xfrm>
            <a:off x="18682589" y="10112106"/>
            <a:ext cx="489348" cy="489348"/>
          </a:xfrm>
          <a:prstGeom prst="rect">
            <a:avLst/>
          </a:prstGeom>
          <a:noFill/>
          <a:ln>
            <a:noFill/>
          </a:ln>
        </p:spPr>
      </p:pic>
      <p:pic>
        <p:nvPicPr>
          <p:cNvPr id="476" name="Google Shape;476;p30" descr="Image"/>
          <p:cNvPicPr preferRelativeResize="0"/>
          <p:nvPr/>
        </p:nvPicPr>
        <p:blipFill rotWithShape="1">
          <a:blip r:embed="rId5">
            <a:alphaModFix/>
          </a:blip>
          <a:srcRect/>
          <a:stretch/>
        </p:blipFill>
        <p:spPr>
          <a:xfrm>
            <a:off x="17865850" y="10084017"/>
            <a:ext cx="489348" cy="489348"/>
          </a:xfrm>
          <a:prstGeom prst="rect">
            <a:avLst/>
          </a:prstGeom>
          <a:noFill/>
          <a:ln>
            <a:noFill/>
          </a:ln>
        </p:spPr>
      </p:pic>
      <p:pic>
        <p:nvPicPr>
          <p:cNvPr id="477" name="Google Shape;477;p30" descr="Image"/>
          <p:cNvPicPr preferRelativeResize="0"/>
          <p:nvPr/>
        </p:nvPicPr>
        <p:blipFill rotWithShape="1">
          <a:blip r:embed="rId5">
            <a:alphaModFix/>
          </a:blip>
          <a:srcRect/>
          <a:stretch/>
        </p:blipFill>
        <p:spPr>
          <a:xfrm>
            <a:off x="18310569" y="9688028"/>
            <a:ext cx="489348" cy="489348"/>
          </a:xfrm>
          <a:prstGeom prst="rect">
            <a:avLst/>
          </a:prstGeom>
          <a:noFill/>
          <a:ln>
            <a:noFill/>
          </a:ln>
        </p:spPr>
      </p:pic>
      <p:pic>
        <p:nvPicPr>
          <p:cNvPr id="478" name="Google Shape;478;p30" descr="Image"/>
          <p:cNvPicPr preferRelativeResize="0"/>
          <p:nvPr/>
        </p:nvPicPr>
        <p:blipFill rotWithShape="1">
          <a:blip r:embed="rId5">
            <a:alphaModFix/>
          </a:blip>
          <a:srcRect/>
          <a:stretch/>
        </p:blipFill>
        <p:spPr>
          <a:xfrm>
            <a:off x="18686868" y="9352202"/>
            <a:ext cx="489348" cy="489348"/>
          </a:xfrm>
          <a:prstGeom prst="rect">
            <a:avLst/>
          </a:prstGeom>
          <a:noFill/>
          <a:ln>
            <a:noFill/>
          </a:ln>
        </p:spPr>
      </p:pic>
      <p:pic>
        <p:nvPicPr>
          <p:cNvPr id="479" name="Google Shape;479;p30" descr="Image"/>
          <p:cNvPicPr preferRelativeResize="0"/>
          <p:nvPr/>
        </p:nvPicPr>
        <p:blipFill rotWithShape="1">
          <a:blip r:embed="rId5">
            <a:alphaModFix/>
          </a:blip>
          <a:srcRect/>
          <a:stretch/>
        </p:blipFill>
        <p:spPr>
          <a:xfrm>
            <a:off x="19176215" y="9688028"/>
            <a:ext cx="489348" cy="489348"/>
          </a:xfrm>
          <a:prstGeom prst="rect">
            <a:avLst/>
          </a:prstGeom>
          <a:noFill/>
          <a:ln>
            <a:noFill/>
          </a:ln>
        </p:spPr>
      </p:pic>
      <p:pic>
        <p:nvPicPr>
          <p:cNvPr id="480" name="Google Shape;480;p30" descr="Image"/>
          <p:cNvPicPr preferRelativeResize="0"/>
          <p:nvPr/>
        </p:nvPicPr>
        <p:blipFill rotWithShape="1">
          <a:blip r:embed="rId5">
            <a:alphaModFix/>
          </a:blip>
          <a:srcRect/>
          <a:stretch/>
        </p:blipFill>
        <p:spPr>
          <a:xfrm>
            <a:off x="19585128" y="8737658"/>
            <a:ext cx="489348" cy="489348"/>
          </a:xfrm>
          <a:prstGeom prst="rect">
            <a:avLst/>
          </a:prstGeom>
          <a:noFill/>
          <a:ln>
            <a:noFill/>
          </a:ln>
        </p:spPr>
      </p:pic>
      <p:pic>
        <p:nvPicPr>
          <p:cNvPr id="481" name="Google Shape;481;p30" descr="Image"/>
          <p:cNvPicPr preferRelativeResize="0"/>
          <p:nvPr/>
        </p:nvPicPr>
        <p:blipFill rotWithShape="1">
          <a:blip r:embed="rId5">
            <a:alphaModFix/>
          </a:blip>
          <a:srcRect/>
          <a:stretch/>
        </p:blipFill>
        <p:spPr>
          <a:xfrm>
            <a:off x="16644211" y="9958999"/>
            <a:ext cx="489348" cy="489347"/>
          </a:xfrm>
          <a:prstGeom prst="rect">
            <a:avLst/>
          </a:prstGeom>
          <a:noFill/>
          <a:ln>
            <a:noFill/>
          </a:ln>
        </p:spPr>
      </p:pic>
      <p:pic>
        <p:nvPicPr>
          <p:cNvPr id="482" name="Google Shape;482;p30" descr="Image"/>
          <p:cNvPicPr preferRelativeResize="0"/>
          <p:nvPr/>
        </p:nvPicPr>
        <p:blipFill rotWithShape="1">
          <a:blip r:embed="rId5">
            <a:alphaModFix/>
          </a:blip>
          <a:srcRect/>
          <a:stretch/>
        </p:blipFill>
        <p:spPr>
          <a:xfrm>
            <a:off x="16281722" y="9596876"/>
            <a:ext cx="489348" cy="489348"/>
          </a:xfrm>
          <a:prstGeom prst="rect">
            <a:avLst/>
          </a:prstGeom>
          <a:noFill/>
          <a:ln>
            <a:noFill/>
          </a:ln>
        </p:spPr>
      </p:pic>
      <p:pic>
        <p:nvPicPr>
          <p:cNvPr id="483" name="Google Shape;483;p30" descr="Image"/>
          <p:cNvPicPr preferRelativeResize="0"/>
          <p:nvPr/>
        </p:nvPicPr>
        <p:blipFill rotWithShape="1">
          <a:blip r:embed="rId5">
            <a:alphaModFix/>
          </a:blip>
          <a:srcRect/>
          <a:stretch/>
        </p:blipFill>
        <p:spPr>
          <a:xfrm>
            <a:off x="15928195" y="10329452"/>
            <a:ext cx="489348" cy="489348"/>
          </a:xfrm>
          <a:prstGeom prst="rect">
            <a:avLst/>
          </a:prstGeom>
          <a:noFill/>
          <a:ln>
            <a:noFill/>
          </a:ln>
        </p:spPr>
      </p:pic>
      <p:pic>
        <p:nvPicPr>
          <p:cNvPr id="484" name="Google Shape;484;p30" descr="Image"/>
          <p:cNvPicPr preferRelativeResize="0"/>
          <p:nvPr/>
        </p:nvPicPr>
        <p:blipFill rotWithShape="1">
          <a:blip r:embed="rId5">
            <a:alphaModFix/>
          </a:blip>
          <a:srcRect/>
          <a:stretch/>
        </p:blipFill>
        <p:spPr>
          <a:xfrm>
            <a:off x="15043523" y="9622759"/>
            <a:ext cx="489348" cy="489348"/>
          </a:xfrm>
          <a:prstGeom prst="rect">
            <a:avLst/>
          </a:prstGeom>
          <a:noFill/>
          <a:ln>
            <a:noFill/>
          </a:ln>
        </p:spPr>
      </p:pic>
      <p:pic>
        <p:nvPicPr>
          <p:cNvPr id="485" name="Google Shape;485;p30" descr="Image"/>
          <p:cNvPicPr preferRelativeResize="0"/>
          <p:nvPr/>
        </p:nvPicPr>
        <p:blipFill rotWithShape="1">
          <a:blip r:embed="rId5">
            <a:alphaModFix/>
          </a:blip>
          <a:srcRect/>
          <a:stretch/>
        </p:blipFill>
        <p:spPr>
          <a:xfrm>
            <a:off x="14852068" y="9146844"/>
            <a:ext cx="489348" cy="489348"/>
          </a:xfrm>
          <a:prstGeom prst="rect">
            <a:avLst/>
          </a:prstGeom>
          <a:noFill/>
          <a:ln>
            <a:noFill/>
          </a:ln>
        </p:spPr>
      </p:pic>
      <p:pic>
        <p:nvPicPr>
          <p:cNvPr id="486" name="Google Shape;486;p30" descr="Image"/>
          <p:cNvPicPr preferRelativeResize="0"/>
          <p:nvPr/>
        </p:nvPicPr>
        <p:blipFill rotWithShape="1">
          <a:blip r:embed="rId5">
            <a:alphaModFix/>
          </a:blip>
          <a:srcRect/>
          <a:stretch/>
        </p:blipFill>
        <p:spPr>
          <a:xfrm>
            <a:off x="13793742" y="8875874"/>
            <a:ext cx="489348" cy="489348"/>
          </a:xfrm>
          <a:prstGeom prst="rect">
            <a:avLst/>
          </a:prstGeom>
          <a:noFill/>
          <a:ln>
            <a:noFill/>
          </a:ln>
        </p:spPr>
      </p:pic>
      <p:pic>
        <p:nvPicPr>
          <p:cNvPr id="487" name="Google Shape;487;p30" descr="Image"/>
          <p:cNvPicPr preferRelativeResize="0"/>
          <p:nvPr/>
        </p:nvPicPr>
        <p:blipFill rotWithShape="1">
          <a:blip r:embed="rId5">
            <a:alphaModFix/>
          </a:blip>
          <a:srcRect/>
          <a:stretch/>
        </p:blipFill>
        <p:spPr>
          <a:xfrm>
            <a:off x="13819142" y="9364902"/>
            <a:ext cx="489348" cy="489348"/>
          </a:xfrm>
          <a:prstGeom prst="rect">
            <a:avLst/>
          </a:prstGeom>
          <a:noFill/>
          <a:ln>
            <a:noFill/>
          </a:ln>
        </p:spPr>
      </p:pic>
      <p:pic>
        <p:nvPicPr>
          <p:cNvPr id="488" name="Google Shape;488;p30" descr="Image"/>
          <p:cNvPicPr preferRelativeResize="0"/>
          <p:nvPr/>
        </p:nvPicPr>
        <p:blipFill rotWithShape="1">
          <a:blip r:embed="rId5">
            <a:alphaModFix/>
          </a:blip>
          <a:srcRect/>
          <a:stretch/>
        </p:blipFill>
        <p:spPr>
          <a:xfrm>
            <a:off x="13962355" y="10032186"/>
            <a:ext cx="489348" cy="489347"/>
          </a:xfrm>
          <a:prstGeom prst="rect">
            <a:avLst/>
          </a:prstGeom>
          <a:noFill/>
          <a:ln>
            <a:noFill/>
          </a:ln>
        </p:spPr>
      </p:pic>
      <p:pic>
        <p:nvPicPr>
          <p:cNvPr id="489" name="Google Shape;489;p30" descr="Image"/>
          <p:cNvPicPr preferRelativeResize="0"/>
          <p:nvPr/>
        </p:nvPicPr>
        <p:blipFill rotWithShape="1">
          <a:blip r:embed="rId5">
            <a:alphaModFix/>
          </a:blip>
          <a:srcRect/>
          <a:stretch/>
        </p:blipFill>
        <p:spPr>
          <a:xfrm>
            <a:off x="12900896" y="9364902"/>
            <a:ext cx="489348" cy="489348"/>
          </a:xfrm>
          <a:prstGeom prst="rect">
            <a:avLst/>
          </a:prstGeom>
          <a:noFill/>
          <a:ln>
            <a:noFill/>
          </a:ln>
        </p:spPr>
      </p:pic>
      <p:pic>
        <p:nvPicPr>
          <p:cNvPr id="490" name="Google Shape;490;p30" descr="Image"/>
          <p:cNvPicPr preferRelativeResize="0"/>
          <p:nvPr/>
        </p:nvPicPr>
        <p:blipFill rotWithShape="1">
          <a:blip r:embed="rId5">
            <a:alphaModFix/>
          </a:blip>
          <a:srcRect/>
          <a:stretch/>
        </p:blipFill>
        <p:spPr>
          <a:xfrm>
            <a:off x="12338536" y="9198681"/>
            <a:ext cx="489348" cy="489348"/>
          </a:xfrm>
          <a:prstGeom prst="rect">
            <a:avLst/>
          </a:prstGeom>
          <a:noFill/>
          <a:ln>
            <a:noFill/>
          </a:ln>
        </p:spPr>
      </p:pic>
      <p:pic>
        <p:nvPicPr>
          <p:cNvPr id="491" name="Google Shape;491;p30" descr="Image"/>
          <p:cNvPicPr preferRelativeResize="0"/>
          <p:nvPr/>
        </p:nvPicPr>
        <p:blipFill rotWithShape="1">
          <a:blip r:embed="rId5">
            <a:alphaModFix/>
          </a:blip>
          <a:srcRect/>
          <a:stretch/>
        </p:blipFill>
        <p:spPr>
          <a:xfrm>
            <a:off x="11615903" y="9323701"/>
            <a:ext cx="489348" cy="489348"/>
          </a:xfrm>
          <a:prstGeom prst="rect">
            <a:avLst/>
          </a:prstGeom>
          <a:noFill/>
          <a:ln>
            <a:noFill/>
          </a:ln>
        </p:spPr>
      </p:pic>
      <p:pic>
        <p:nvPicPr>
          <p:cNvPr id="492" name="Google Shape;492;p30" descr="Image"/>
          <p:cNvPicPr preferRelativeResize="0"/>
          <p:nvPr/>
        </p:nvPicPr>
        <p:blipFill rotWithShape="1">
          <a:blip r:embed="rId5">
            <a:alphaModFix/>
          </a:blip>
          <a:srcRect/>
          <a:stretch/>
        </p:blipFill>
        <p:spPr>
          <a:xfrm>
            <a:off x="10277237" y="9245573"/>
            <a:ext cx="489347" cy="489348"/>
          </a:xfrm>
          <a:prstGeom prst="rect">
            <a:avLst/>
          </a:prstGeom>
          <a:noFill/>
          <a:ln>
            <a:noFill/>
          </a:ln>
        </p:spPr>
      </p:pic>
      <p:pic>
        <p:nvPicPr>
          <p:cNvPr id="493" name="Google Shape;493;p30" descr="Image"/>
          <p:cNvPicPr preferRelativeResize="0"/>
          <p:nvPr/>
        </p:nvPicPr>
        <p:blipFill rotWithShape="1">
          <a:blip r:embed="rId5">
            <a:alphaModFix/>
          </a:blip>
          <a:srcRect/>
          <a:stretch/>
        </p:blipFill>
        <p:spPr>
          <a:xfrm>
            <a:off x="10625409" y="9761216"/>
            <a:ext cx="489348" cy="489348"/>
          </a:xfrm>
          <a:prstGeom prst="rect">
            <a:avLst/>
          </a:prstGeom>
          <a:noFill/>
          <a:ln>
            <a:noFill/>
          </a:ln>
        </p:spPr>
      </p:pic>
      <p:pic>
        <p:nvPicPr>
          <p:cNvPr id="494" name="Google Shape;494;p30" descr="Image"/>
          <p:cNvPicPr preferRelativeResize="0"/>
          <p:nvPr/>
        </p:nvPicPr>
        <p:blipFill rotWithShape="1">
          <a:blip r:embed="rId5">
            <a:alphaModFix/>
          </a:blip>
          <a:srcRect/>
          <a:stretch/>
        </p:blipFill>
        <p:spPr>
          <a:xfrm>
            <a:off x="10923897" y="10276859"/>
            <a:ext cx="489348" cy="489348"/>
          </a:xfrm>
          <a:prstGeom prst="rect">
            <a:avLst/>
          </a:prstGeom>
          <a:noFill/>
          <a:ln>
            <a:noFill/>
          </a:ln>
        </p:spPr>
      </p:pic>
      <p:pic>
        <p:nvPicPr>
          <p:cNvPr id="495" name="Google Shape;495;p30" descr="Image"/>
          <p:cNvPicPr preferRelativeResize="0"/>
          <p:nvPr/>
        </p:nvPicPr>
        <p:blipFill rotWithShape="1">
          <a:blip r:embed="rId5">
            <a:alphaModFix/>
          </a:blip>
          <a:srcRect/>
          <a:stretch/>
        </p:blipFill>
        <p:spPr>
          <a:xfrm>
            <a:off x="11519645" y="11232619"/>
            <a:ext cx="489348" cy="489347"/>
          </a:xfrm>
          <a:prstGeom prst="rect">
            <a:avLst/>
          </a:prstGeom>
          <a:noFill/>
          <a:ln>
            <a:noFill/>
          </a:ln>
        </p:spPr>
      </p:pic>
      <p:pic>
        <p:nvPicPr>
          <p:cNvPr id="496" name="Google Shape;496;p30" descr="Image"/>
          <p:cNvPicPr preferRelativeResize="0"/>
          <p:nvPr/>
        </p:nvPicPr>
        <p:blipFill rotWithShape="1">
          <a:blip r:embed="rId5">
            <a:alphaModFix/>
          </a:blip>
          <a:srcRect/>
          <a:stretch/>
        </p:blipFill>
        <p:spPr>
          <a:xfrm>
            <a:off x="12656222" y="11537355"/>
            <a:ext cx="489348" cy="489348"/>
          </a:xfrm>
          <a:prstGeom prst="rect">
            <a:avLst/>
          </a:prstGeom>
          <a:noFill/>
          <a:ln>
            <a:noFill/>
          </a:ln>
        </p:spPr>
      </p:pic>
      <p:pic>
        <p:nvPicPr>
          <p:cNvPr id="497" name="Google Shape;497;p30" descr="Image"/>
          <p:cNvPicPr preferRelativeResize="0"/>
          <p:nvPr/>
        </p:nvPicPr>
        <p:blipFill rotWithShape="1">
          <a:blip r:embed="rId5">
            <a:alphaModFix/>
          </a:blip>
          <a:srcRect/>
          <a:stretch/>
        </p:blipFill>
        <p:spPr>
          <a:xfrm>
            <a:off x="13070228" y="11025709"/>
            <a:ext cx="489348" cy="489348"/>
          </a:xfrm>
          <a:prstGeom prst="rect">
            <a:avLst/>
          </a:prstGeom>
          <a:noFill/>
          <a:ln>
            <a:noFill/>
          </a:ln>
        </p:spPr>
      </p:pic>
      <p:pic>
        <p:nvPicPr>
          <p:cNvPr id="498" name="Google Shape;498;p30" descr="Image"/>
          <p:cNvPicPr preferRelativeResize="0"/>
          <p:nvPr/>
        </p:nvPicPr>
        <p:blipFill rotWithShape="1">
          <a:blip r:embed="rId5">
            <a:alphaModFix/>
          </a:blip>
          <a:srcRect/>
          <a:stretch/>
        </p:blipFill>
        <p:spPr>
          <a:xfrm>
            <a:off x="10277237" y="8631201"/>
            <a:ext cx="489347" cy="489347"/>
          </a:xfrm>
          <a:prstGeom prst="rect">
            <a:avLst/>
          </a:prstGeom>
          <a:noFill/>
          <a:ln>
            <a:noFill/>
          </a:ln>
        </p:spPr>
      </p:pic>
      <p:pic>
        <p:nvPicPr>
          <p:cNvPr id="499" name="Google Shape;499;p30" descr="Image"/>
          <p:cNvPicPr preferRelativeResize="0"/>
          <p:nvPr/>
        </p:nvPicPr>
        <p:blipFill rotWithShape="1">
          <a:blip r:embed="rId5">
            <a:alphaModFix/>
          </a:blip>
          <a:srcRect/>
          <a:stretch/>
        </p:blipFill>
        <p:spPr>
          <a:xfrm>
            <a:off x="11114756" y="8320916"/>
            <a:ext cx="489348" cy="489348"/>
          </a:xfrm>
          <a:prstGeom prst="rect">
            <a:avLst/>
          </a:prstGeom>
          <a:noFill/>
          <a:ln>
            <a:noFill/>
          </a:ln>
        </p:spPr>
      </p:pic>
      <p:pic>
        <p:nvPicPr>
          <p:cNvPr id="500" name="Google Shape;500;p30" descr="Image"/>
          <p:cNvPicPr preferRelativeResize="0"/>
          <p:nvPr/>
        </p:nvPicPr>
        <p:blipFill rotWithShape="1">
          <a:blip r:embed="rId5">
            <a:alphaModFix/>
          </a:blip>
          <a:srcRect/>
          <a:stretch/>
        </p:blipFill>
        <p:spPr>
          <a:xfrm>
            <a:off x="12486156" y="10381284"/>
            <a:ext cx="489348" cy="489348"/>
          </a:xfrm>
          <a:prstGeom prst="rect">
            <a:avLst/>
          </a:prstGeom>
          <a:noFill/>
          <a:ln>
            <a:noFill/>
          </a:ln>
        </p:spPr>
      </p:pic>
      <p:pic>
        <p:nvPicPr>
          <p:cNvPr id="501" name="Google Shape;501;p30" descr="Image"/>
          <p:cNvPicPr preferRelativeResize="0"/>
          <p:nvPr/>
        </p:nvPicPr>
        <p:blipFill rotWithShape="1">
          <a:blip r:embed="rId5">
            <a:alphaModFix/>
          </a:blip>
          <a:srcRect/>
          <a:stretch/>
        </p:blipFill>
        <p:spPr>
          <a:xfrm>
            <a:off x="5990204" y="9133413"/>
            <a:ext cx="489348" cy="489347"/>
          </a:xfrm>
          <a:prstGeom prst="rect">
            <a:avLst/>
          </a:prstGeom>
          <a:noFill/>
          <a:ln>
            <a:noFill/>
          </a:ln>
        </p:spPr>
      </p:pic>
      <p:pic>
        <p:nvPicPr>
          <p:cNvPr id="502" name="Google Shape;502;p30" descr="Image"/>
          <p:cNvPicPr preferRelativeResize="0"/>
          <p:nvPr/>
        </p:nvPicPr>
        <p:blipFill rotWithShape="1">
          <a:blip r:embed="rId5">
            <a:alphaModFix/>
          </a:blip>
          <a:srcRect/>
          <a:stretch/>
        </p:blipFill>
        <p:spPr>
          <a:xfrm>
            <a:off x="5553450" y="9391518"/>
            <a:ext cx="489348" cy="489348"/>
          </a:xfrm>
          <a:prstGeom prst="rect">
            <a:avLst/>
          </a:prstGeom>
          <a:noFill/>
          <a:ln>
            <a:noFill/>
          </a:ln>
        </p:spPr>
      </p:pic>
      <p:pic>
        <p:nvPicPr>
          <p:cNvPr id="503" name="Google Shape;503;p30" descr="Image"/>
          <p:cNvPicPr preferRelativeResize="0"/>
          <p:nvPr/>
        </p:nvPicPr>
        <p:blipFill rotWithShape="1">
          <a:blip r:embed="rId5">
            <a:alphaModFix/>
          </a:blip>
          <a:srcRect/>
          <a:stretch/>
        </p:blipFill>
        <p:spPr>
          <a:xfrm>
            <a:off x="4951869" y="9594670"/>
            <a:ext cx="489348" cy="489348"/>
          </a:xfrm>
          <a:prstGeom prst="rect">
            <a:avLst/>
          </a:prstGeom>
          <a:noFill/>
          <a:ln>
            <a:noFill/>
          </a:ln>
        </p:spPr>
      </p:pic>
      <p:pic>
        <p:nvPicPr>
          <p:cNvPr id="504" name="Google Shape;504;p30" descr="Image"/>
          <p:cNvPicPr preferRelativeResize="0"/>
          <p:nvPr/>
        </p:nvPicPr>
        <p:blipFill rotWithShape="1">
          <a:blip r:embed="rId5">
            <a:alphaModFix/>
          </a:blip>
          <a:srcRect/>
          <a:stretch/>
        </p:blipFill>
        <p:spPr>
          <a:xfrm>
            <a:off x="4332550" y="9516543"/>
            <a:ext cx="489348" cy="489348"/>
          </a:xfrm>
          <a:prstGeom prst="rect">
            <a:avLst/>
          </a:prstGeom>
          <a:noFill/>
          <a:ln>
            <a:noFill/>
          </a:ln>
        </p:spPr>
      </p:pic>
      <p:pic>
        <p:nvPicPr>
          <p:cNvPr id="505" name="Google Shape;505;p30" descr="Image"/>
          <p:cNvPicPr preferRelativeResize="0"/>
          <p:nvPr/>
        </p:nvPicPr>
        <p:blipFill rotWithShape="1">
          <a:blip r:embed="rId5">
            <a:alphaModFix/>
          </a:blip>
          <a:srcRect/>
          <a:stretch/>
        </p:blipFill>
        <p:spPr>
          <a:xfrm>
            <a:off x="3820041" y="9778385"/>
            <a:ext cx="489348" cy="489348"/>
          </a:xfrm>
          <a:prstGeom prst="rect">
            <a:avLst/>
          </a:prstGeom>
          <a:noFill/>
          <a:ln>
            <a:noFill/>
          </a:ln>
        </p:spPr>
      </p:pic>
      <p:pic>
        <p:nvPicPr>
          <p:cNvPr id="506" name="Google Shape;506;p30" descr="Image"/>
          <p:cNvPicPr preferRelativeResize="0"/>
          <p:nvPr/>
        </p:nvPicPr>
        <p:blipFill rotWithShape="1">
          <a:blip r:embed="rId5">
            <a:alphaModFix/>
          </a:blip>
          <a:srcRect/>
          <a:stretch/>
        </p:blipFill>
        <p:spPr>
          <a:xfrm>
            <a:off x="2926617" y="9395637"/>
            <a:ext cx="489348" cy="489348"/>
          </a:xfrm>
          <a:prstGeom prst="rect">
            <a:avLst/>
          </a:prstGeom>
          <a:noFill/>
          <a:ln>
            <a:noFill/>
          </a:ln>
        </p:spPr>
      </p:pic>
      <p:pic>
        <p:nvPicPr>
          <p:cNvPr id="507" name="Google Shape;507;p30" descr="Image"/>
          <p:cNvPicPr preferRelativeResize="0"/>
          <p:nvPr/>
        </p:nvPicPr>
        <p:blipFill rotWithShape="1">
          <a:blip r:embed="rId5">
            <a:alphaModFix/>
          </a:blip>
          <a:srcRect/>
          <a:stretch/>
        </p:blipFill>
        <p:spPr>
          <a:xfrm>
            <a:off x="3766177" y="8557045"/>
            <a:ext cx="489348" cy="489348"/>
          </a:xfrm>
          <a:prstGeom prst="rect">
            <a:avLst/>
          </a:prstGeom>
          <a:noFill/>
          <a:ln>
            <a:noFill/>
          </a:ln>
        </p:spPr>
      </p:pic>
      <p:pic>
        <p:nvPicPr>
          <p:cNvPr id="508" name="Google Shape;508;p30" descr="Image"/>
          <p:cNvPicPr preferRelativeResize="0"/>
          <p:nvPr/>
        </p:nvPicPr>
        <p:blipFill rotWithShape="1">
          <a:blip r:embed="rId5">
            <a:alphaModFix/>
          </a:blip>
          <a:srcRect/>
          <a:stretch/>
        </p:blipFill>
        <p:spPr>
          <a:xfrm>
            <a:off x="4533216" y="8631201"/>
            <a:ext cx="489348" cy="489347"/>
          </a:xfrm>
          <a:prstGeom prst="rect">
            <a:avLst/>
          </a:prstGeom>
          <a:noFill/>
          <a:ln>
            <a:noFill/>
          </a:ln>
        </p:spPr>
      </p:pic>
      <p:pic>
        <p:nvPicPr>
          <p:cNvPr id="509" name="Google Shape;509;p30" descr="Image"/>
          <p:cNvPicPr preferRelativeResize="0"/>
          <p:nvPr/>
        </p:nvPicPr>
        <p:blipFill rotWithShape="1">
          <a:blip r:embed="rId5">
            <a:alphaModFix/>
          </a:blip>
          <a:srcRect/>
          <a:stretch/>
        </p:blipFill>
        <p:spPr>
          <a:xfrm>
            <a:off x="4462522" y="10084017"/>
            <a:ext cx="489348" cy="489348"/>
          </a:xfrm>
          <a:prstGeom prst="rect">
            <a:avLst/>
          </a:prstGeom>
          <a:noFill/>
          <a:ln>
            <a:noFill/>
          </a:ln>
        </p:spPr>
      </p:pic>
      <p:pic>
        <p:nvPicPr>
          <p:cNvPr id="510" name="Google Shape;510;p30" descr="Image"/>
          <p:cNvPicPr preferRelativeResize="0"/>
          <p:nvPr/>
        </p:nvPicPr>
        <p:blipFill rotWithShape="1">
          <a:blip r:embed="rId5">
            <a:alphaModFix/>
          </a:blip>
          <a:srcRect/>
          <a:stretch/>
        </p:blipFill>
        <p:spPr>
          <a:xfrm>
            <a:off x="5249136" y="10267732"/>
            <a:ext cx="489348" cy="489348"/>
          </a:xfrm>
          <a:prstGeom prst="rect">
            <a:avLst/>
          </a:prstGeom>
          <a:noFill/>
          <a:ln>
            <a:noFill/>
          </a:ln>
        </p:spPr>
      </p:pic>
      <p:pic>
        <p:nvPicPr>
          <p:cNvPr id="511" name="Google Shape;511;p30" descr="Image"/>
          <p:cNvPicPr preferRelativeResize="0"/>
          <p:nvPr/>
        </p:nvPicPr>
        <p:blipFill rotWithShape="1">
          <a:blip r:embed="rId5">
            <a:alphaModFix/>
          </a:blip>
          <a:srcRect/>
          <a:stretch/>
        </p:blipFill>
        <p:spPr>
          <a:xfrm>
            <a:off x="5359896" y="10908105"/>
            <a:ext cx="489348" cy="489348"/>
          </a:xfrm>
          <a:prstGeom prst="rect">
            <a:avLst/>
          </a:prstGeom>
          <a:noFill/>
          <a:ln>
            <a:noFill/>
          </a:ln>
        </p:spPr>
      </p:pic>
      <p:pic>
        <p:nvPicPr>
          <p:cNvPr id="512" name="Google Shape;512;p30" descr="Image"/>
          <p:cNvPicPr preferRelativeResize="0"/>
          <p:nvPr/>
        </p:nvPicPr>
        <p:blipFill rotWithShape="1">
          <a:blip r:embed="rId5">
            <a:alphaModFix/>
          </a:blip>
          <a:srcRect/>
          <a:stretch/>
        </p:blipFill>
        <p:spPr>
          <a:xfrm>
            <a:off x="6479551" y="10303156"/>
            <a:ext cx="489348" cy="489348"/>
          </a:xfrm>
          <a:prstGeom prst="rect">
            <a:avLst/>
          </a:prstGeom>
          <a:noFill/>
          <a:ln>
            <a:noFill/>
          </a:ln>
        </p:spPr>
      </p:pic>
      <p:pic>
        <p:nvPicPr>
          <p:cNvPr id="513" name="Google Shape;513;p30" descr="Image"/>
          <p:cNvPicPr preferRelativeResize="0"/>
          <p:nvPr/>
        </p:nvPicPr>
        <p:blipFill rotWithShape="1">
          <a:blip r:embed="rId5">
            <a:alphaModFix/>
          </a:blip>
          <a:srcRect/>
          <a:stretch/>
        </p:blipFill>
        <p:spPr>
          <a:xfrm>
            <a:off x="7057414" y="11597638"/>
            <a:ext cx="489348" cy="489348"/>
          </a:xfrm>
          <a:prstGeom prst="rect">
            <a:avLst/>
          </a:prstGeom>
          <a:noFill/>
          <a:ln>
            <a:noFill/>
          </a:ln>
        </p:spPr>
      </p:pic>
      <p:pic>
        <p:nvPicPr>
          <p:cNvPr id="514" name="Google Shape;514;p30" descr="Image"/>
          <p:cNvPicPr preferRelativeResize="0"/>
          <p:nvPr/>
        </p:nvPicPr>
        <p:blipFill rotWithShape="1">
          <a:blip r:embed="rId5">
            <a:alphaModFix/>
          </a:blip>
          <a:srcRect/>
          <a:stretch/>
        </p:blipFill>
        <p:spPr>
          <a:xfrm>
            <a:off x="7546761" y="11232619"/>
            <a:ext cx="489347" cy="489347"/>
          </a:xfrm>
          <a:prstGeom prst="rect">
            <a:avLst/>
          </a:prstGeom>
          <a:noFill/>
          <a:ln>
            <a:noFill/>
          </a:ln>
        </p:spPr>
      </p:pic>
      <p:pic>
        <p:nvPicPr>
          <p:cNvPr id="515" name="Google Shape;515;p30" descr="Image"/>
          <p:cNvPicPr preferRelativeResize="0"/>
          <p:nvPr/>
        </p:nvPicPr>
        <p:blipFill rotWithShape="1">
          <a:blip r:embed="rId5">
            <a:alphaModFix/>
          </a:blip>
          <a:srcRect/>
          <a:stretch/>
        </p:blipFill>
        <p:spPr>
          <a:xfrm>
            <a:off x="5359896" y="11782028"/>
            <a:ext cx="489348" cy="489348"/>
          </a:xfrm>
          <a:prstGeom prst="rect">
            <a:avLst/>
          </a:prstGeom>
          <a:noFill/>
          <a:ln>
            <a:noFill/>
          </a:ln>
        </p:spPr>
      </p:pic>
      <p:pic>
        <p:nvPicPr>
          <p:cNvPr id="516" name="Google Shape;516;p30" descr="Image"/>
          <p:cNvPicPr preferRelativeResize="0"/>
          <p:nvPr/>
        </p:nvPicPr>
        <p:blipFill rotWithShape="1">
          <a:blip r:embed="rId5">
            <a:alphaModFix/>
          </a:blip>
          <a:srcRect/>
          <a:stretch/>
        </p:blipFill>
        <p:spPr>
          <a:xfrm>
            <a:off x="11359429" y="9802164"/>
            <a:ext cx="489348" cy="489348"/>
          </a:xfrm>
          <a:prstGeom prst="rect">
            <a:avLst/>
          </a:prstGeom>
          <a:noFill/>
          <a:ln>
            <a:noFill/>
          </a:ln>
        </p:spPr>
      </p:pic>
      <p:pic>
        <p:nvPicPr>
          <p:cNvPr id="517" name="Google Shape;517;p30" descr="Image"/>
          <p:cNvPicPr preferRelativeResize="0"/>
          <p:nvPr/>
        </p:nvPicPr>
        <p:blipFill rotWithShape="1">
          <a:blip r:embed="rId5">
            <a:alphaModFix/>
          </a:blip>
          <a:srcRect/>
          <a:stretch/>
        </p:blipFill>
        <p:spPr>
          <a:xfrm>
            <a:off x="11913169" y="10195306"/>
            <a:ext cx="489348" cy="489348"/>
          </a:xfrm>
          <a:prstGeom prst="rect">
            <a:avLst/>
          </a:prstGeom>
          <a:noFill/>
          <a:ln>
            <a:noFill/>
          </a:ln>
        </p:spPr>
      </p:pic>
      <p:pic>
        <p:nvPicPr>
          <p:cNvPr id="518" name="Google Shape;518;p30" descr="Image"/>
          <p:cNvPicPr preferRelativeResize="0"/>
          <p:nvPr/>
        </p:nvPicPr>
        <p:blipFill rotWithShape="1">
          <a:blip r:embed="rId5">
            <a:alphaModFix/>
          </a:blip>
          <a:srcRect/>
          <a:stretch/>
        </p:blipFill>
        <p:spPr>
          <a:xfrm>
            <a:off x="14350733" y="8510792"/>
            <a:ext cx="489348" cy="489348"/>
          </a:xfrm>
          <a:prstGeom prst="rect">
            <a:avLst/>
          </a:prstGeom>
          <a:noFill/>
          <a:ln>
            <a:noFill/>
          </a:ln>
        </p:spPr>
      </p:pic>
      <p:pic>
        <p:nvPicPr>
          <p:cNvPr id="519" name="Google Shape;519;p30" descr="Image"/>
          <p:cNvPicPr preferRelativeResize="0"/>
          <p:nvPr/>
        </p:nvPicPr>
        <p:blipFill rotWithShape="1">
          <a:blip r:embed="rId5">
            <a:alphaModFix/>
          </a:blip>
          <a:srcRect/>
          <a:stretch/>
        </p:blipFill>
        <p:spPr>
          <a:xfrm>
            <a:off x="2501704" y="8604904"/>
            <a:ext cx="489348" cy="489348"/>
          </a:xfrm>
          <a:prstGeom prst="rect">
            <a:avLst/>
          </a:prstGeom>
          <a:noFill/>
          <a:ln>
            <a:noFill/>
          </a:ln>
        </p:spPr>
      </p:pic>
      <p:pic>
        <p:nvPicPr>
          <p:cNvPr id="520" name="Google Shape;520;p30" descr="Image"/>
          <p:cNvPicPr preferRelativeResize="0"/>
          <p:nvPr/>
        </p:nvPicPr>
        <p:blipFill rotWithShape="1">
          <a:blip r:embed="rId5">
            <a:alphaModFix/>
          </a:blip>
          <a:srcRect/>
          <a:stretch/>
        </p:blipFill>
        <p:spPr>
          <a:xfrm>
            <a:off x="6625576" y="9081232"/>
            <a:ext cx="489348" cy="489348"/>
          </a:xfrm>
          <a:prstGeom prst="rect">
            <a:avLst/>
          </a:prstGeom>
          <a:noFill/>
          <a:ln>
            <a:noFill/>
          </a:ln>
        </p:spPr>
      </p:pic>
      <p:pic>
        <p:nvPicPr>
          <p:cNvPr id="521" name="Google Shape;521;p30" descr="Image"/>
          <p:cNvPicPr preferRelativeResize="0"/>
          <p:nvPr/>
        </p:nvPicPr>
        <p:blipFill rotWithShape="1">
          <a:blip r:embed="rId5">
            <a:alphaModFix/>
          </a:blip>
          <a:srcRect/>
          <a:stretch/>
        </p:blipFill>
        <p:spPr>
          <a:xfrm>
            <a:off x="7126920" y="10781035"/>
            <a:ext cx="489347" cy="489348"/>
          </a:xfrm>
          <a:prstGeom prst="rect">
            <a:avLst/>
          </a:prstGeom>
          <a:noFill/>
          <a:ln>
            <a:noFill/>
          </a:ln>
        </p:spPr>
      </p:pic>
      <p:pic>
        <p:nvPicPr>
          <p:cNvPr id="522" name="Google Shape;522;p30" descr="Image"/>
          <p:cNvPicPr preferRelativeResize="0"/>
          <p:nvPr/>
        </p:nvPicPr>
        <p:blipFill rotWithShape="1">
          <a:blip r:embed="rId5">
            <a:alphaModFix/>
          </a:blip>
          <a:srcRect/>
          <a:stretch/>
        </p:blipFill>
        <p:spPr>
          <a:xfrm>
            <a:off x="6469861" y="11913095"/>
            <a:ext cx="489348" cy="489348"/>
          </a:xfrm>
          <a:prstGeom prst="rect">
            <a:avLst/>
          </a:prstGeom>
          <a:noFill/>
          <a:ln>
            <a:noFill/>
          </a:ln>
        </p:spPr>
      </p:pic>
      <p:pic>
        <p:nvPicPr>
          <p:cNvPr id="523" name="Google Shape;523;p30" descr="Image"/>
          <p:cNvPicPr preferRelativeResize="0"/>
          <p:nvPr/>
        </p:nvPicPr>
        <p:blipFill rotWithShape="1">
          <a:blip r:embed="rId5">
            <a:alphaModFix/>
          </a:blip>
          <a:srcRect/>
          <a:stretch/>
        </p:blipFill>
        <p:spPr>
          <a:xfrm>
            <a:off x="13717682" y="10521532"/>
            <a:ext cx="489347" cy="489348"/>
          </a:xfrm>
          <a:prstGeom prst="rect">
            <a:avLst/>
          </a:prstGeom>
          <a:noFill/>
          <a:ln>
            <a:noFill/>
          </a:ln>
        </p:spPr>
      </p:pic>
      <p:pic>
        <p:nvPicPr>
          <p:cNvPr id="524" name="Google Shape;524;p30" descr="Image"/>
          <p:cNvPicPr preferRelativeResize="0"/>
          <p:nvPr/>
        </p:nvPicPr>
        <p:blipFill rotWithShape="1">
          <a:blip r:embed="rId5">
            <a:alphaModFix/>
          </a:blip>
          <a:srcRect/>
          <a:stretch/>
        </p:blipFill>
        <p:spPr>
          <a:xfrm>
            <a:off x="21200479" y="8565589"/>
            <a:ext cx="489348" cy="489348"/>
          </a:xfrm>
          <a:prstGeom prst="rect">
            <a:avLst/>
          </a:prstGeom>
          <a:noFill/>
          <a:ln>
            <a:noFill/>
          </a:ln>
        </p:spPr>
      </p:pic>
      <p:pic>
        <p:nvPicPr>
          <p:cNvPr id="525" name="Google Shape;525;p30" descr="Image"/>
          <p:cNvPicPr preferRelativeResize="0"/>
          <p:nvPr/>
        </p:nvPicPr>
        <p:blipFill rotWithShape="1">
          <a:blip r:embed="rId5">
            <a:alphaModFix/>
          </a:blip>
          <a:srcRect/>
          <a:stretch/>
        </p:blipFill>
        <p:spPr>
          <a:xfrm>
            <a:off x="20590118" y="11141601"/>
            <a:ext cx="489348" cy="489348"/>
          </a:xfrm>
          <a:prstGeom prst="rect">
            <a:avLst/>
          </a:prstGeom>
          <a:noFill/>
          <a:ln>
            <a:noFill/>
          </a:ln>
        </p:spPr>
      </p:pic>
      <p:pic>
        <p:nvPicPr>
          <p:cNvPr id="526" name="Google Shape;526;p30" descr="Image"/>
          <p:cNvPicPr preferRelativeResize="0"/>
          <p:nvPr/>
        </p:nvPicPr>
        <p:blipFill rotWithShape="1">
          <a:blip r:embed="rId5">
            <a:alphaModFix/>
          </a:blip>
          <a:srcRect/>
          <a:stretch/>
        </p:blipFill>
        <p:spPr>
          <a:xfrm>
            <a:off x="17790968" y="9568374"/>
            <a:ext cx="489348" cy="489348"/>
          </a:xfrm>
          <a:prstGeom prst="rect">
            <a:avLst/>
          </a:prstGeom>
          <a:noFill/>
          <a:ln>
            <a:noFill/>
          </a:ln>
        </p:spPr>
      </p:pic>
      <p:pic>
        <p:nvPicPr>
          <p:cNvPr id="527" name="Google Shape;527;p30" descr="Image"/>
          <p:cNvPicPr preferRelativeResize="0"/>
          <p:nvPr/>
        </p:nvPicPr>
        <p:blipFill rotWithShape="1">
          <a:blip r:embed="rId5">
            <a:alphaModFix/>
          </a:blip>
          <a:srcRect/>
          <a:stretch/>
        </p:blipFill>
        <p:spPr>
          <a:xfrm>
            <a:off x="16976776" y="10439979"/>
            <a:ext cx="489348" cy="489348"/>
          </a:xfrm>
          <a:prstGeom prst="rect">
            <a:avLst/>
          </a:prstGeom>
          <a:noFill/>
          <a:ln>
            <a:noFill/>
          </a:ln>
        </p:spPr>
      </p:pic>
      <p:pic>
        <p:nvPicPr>
          <p:cNvPr id="528" name="Google Shape;528;p30" descr="Image"/>
          <p:cNvPicPr preferRelativeResize="0"/>
          <p:nvPr/>
        </p:nvPicPr>
        <p:blipFill rotWithShape="1">
          <a:blip r:embed="rId5">
            <a:alphaModFix/>
          </a:blip>
          <a:srcRect/>
          <a:stretch/>
        </p:blipFill>
        <p:spPr>
          <a:xfrm>
            <a:off x="18718676" y="11721965"/>
            <a:ext cx="489347" cy="489348"/>
          </a:xfrm>
          <a:prstGeom prst="rect">
            <a:avLst/>
          </a:prstGeom>
          <a:noFill/>
          <a:ln>
            <a:noFill/>
          </a:ln>
        </p:spPr>
      </p:pic>
      <p:pic>
        <p:nvPicPr>
          <p:cNvPr id="529" name="Google Shape;529;p30" descr="Image"/>
          <p:cNvPicPr preferRelativeResize="0"/>
          <p:nvPr/>
        </p:nvPicPr>
        <p:blipFill rotWithShape="1">
          <a:blip r:embed="rId5">
            <a:alphaModFix/>
          </a:blip>
          <a:srcRect/>
          <a:stretch/>
        </p:blipFill>
        <p:spPr>
          <a:xfrm>
            <a:off x="19069485" y="9002874"/>
            <a:ext cx="489348" cy="489348"/>
          </a:xfrm>
          <a:prstGeom prst="rect">
            <a:avLst/>
          </a:prstGeom>
          <a:noFill/>
          <a:ln>
            <a:noFill/>
          </a:ln>
        </p:spPr>
      </p:pic>
      <p:pic>
        <p:nvPicPr>
          <p:cNvPr id="530" name="Google Shape;530;p30" descr="Image"/>
          <p:cNvPicPr preferRelativeResize="0"/>
          <p:nvPr/>
        </p:nvPicPr>
        <p:blipFill rotWithShape="1">
          <a:blip r:embed="rId5">
            <a:alphaModFix/>
          </a:blip>
          <a:srcRect/>
          <a:stretch/>
        </p:blipFill>
        <p:spPr>
          <a:xfrm>
            <a:off x="12440880" y="8620545"/>
            <a:ext cx="489348" cy="489348"/>
          </a:xfrm>
          <a:prstGeom prst="rect">
            <a:avLst/>
          </a:prstGeom>
          <a:noFill/>
          <a:ln>
            <a:noFill/>
          </a:ln>
        </p:spPr>
      </p:pic>
      <p:pic>
        <p:nvPicPr>
          <p:cNvPr id="531" name="Google Shape;531;p30" descr="Image"/>
          <p:cNvPicPr preferRelativeResize="0"/>
          <p:nvPr/>
        </p:nvPicPr>
        <p:blipFill rotWithShape="1">
          <a:blip r:embed="rId5">
            <a:alphaModFix/>
          </a:blip>
          <a:srcRect/>
          <a:stretch/>
        </p:blipFill>
        <p:spPr>
          <a:xfrm>
            <a:off x="12093863" y="10781035"/>
            <a:ext cx="489348" cy="489348"/>
          </a:xfrm>
          <a:prstGeom prst="rect">
            <a:avLst/>
          </a:prstGeom>
          <a:noFill/>
          <a:ln>
            <a:noFill/>
          </a:ln>
        </p:spPr>
      </p:pic>
      <p:pic>
        <p:nvPicPr>
          <p:cNvPr id="532" name="Google Shape;532;p30" descr="Image"/>
          <p:cNvPicPr preferRelativeResize="0"/>
          <p:nvPr/>
        </p:nvPicPr>
        <p:blipFill rotWithShape="1">
          <a:blip r:embed="rId5">
            <a:alphaModFix/>
          </a:blip>
          <a:srcRect/>
          <a:stretch/>
        </p:blipFill>
        <p:spPr>
          <a:xfrm>
            <a:off x="11339423" y="10625957"/>
            <a:ext cx="489348" cy="489348"/>
          </a:xfrm>
          <a:prstGeom prst="rect">
            <a:avLst/>
          </a:prstGeom>
          <a:noFill/>
          <a:ln>
            <a:noFill/>
          </a:ln>
        </p:spPr>
      </p:pic>
      <p:pic>
        <p:nvPicPr>
          <p:cNvPr id="533" name="Google Shape;533;p30" descr="Image"/>
          <p:cNvPicPr preferRelativeResize="0"/>
          <p:nvPr/>
        </p:nvPicPr>
        <p:blipFill rotWithShape="1">
          <a:blip r:embed="rId5">
            <a:alphaModFix/>
          </a:blip>
          <a:srcRect/>
          <a:stretch/>
        </p:blipFill>
        <p:spPr>
          <a:xfrm>
            <a:off x="9564456" y="8492985"/>
            <a:ext cx="489348" cy="489348"/>
          </a:xfrm>
          <a:prstGeom prst="rect">
            <a:avLst/>
          </a:prstGeom>
          <a:noFill/>
          <a:ln>
            <a:noFill/>
          </a:ln>
        </p:spPr>
      </p:pic>
      <p:pic>
        <p:nvPicPr>
          <p:cNvPr id="534" name="Google Shape;534;p30" descr="Image"/>
          <p:cNvPicPr preferRelativeResize="0"/>
          <p:nvPr/>
        </p:nvPicPr>
        <p:blipFill rotWithShape="1">
          <a:blip r:embed="rId5">
            <a:alphaModFix/>
          </a:blip>
          <a:srcRect/>
          <a:stretch/>
        </p:blipFill>
        <p:spPr>
          <a:xfrm>
            <a:off x="7986984" y="8492985"/>
            <a:ext cx="489348" cy="489348"/>
          </a:xfrm>
          <a:prstGeom prst="rect">
            <a:avLst/>
          </a:prstGeom>
          <a:noFill/>
          <a:ln>
            <a:noFill/>
          </a:ln>
        </p:spPr>
      </p:pic>
      <p:pic>
        <p:nvPicPr>
          <p:cNvPr id="535" name="Google Shape;535;p30" descr="Image"/>
          <p:cNvPicPr preferRelativeResize="0"/>
          <p:nvPr/>
        </p:nvPicPr>
        <p:blipFill rotWithShape="1">
          <a:blip r:embed="rId5">
            <a:alphaModFix/>
          </a:blip>
          <a:srcRect/>
          <a:stretch/>
        </p:blipFill>
        <p:spPr>
          <a:xfrm>
            <a:off x="5630866" y="9865641"/>
            <a:ext cx="489348" cy="489348"/>
          </a:xfrm>
          <a:prstGeom prst="rect">
            <a:avLst/>
          </a:prstGeom>
          <a:noFill/>
          <a:ln>
            <a:noFill/>
          </a:ln>
        </p:spPr>
      </p:pic>
      <p:sp>
        <p:nvSpPr>
          <p:cNvPr id="536" name="Google Shape;536;p30"/>
          <p:cNvSpPr/>
          <p:nvPr/>
        </p:nvSpPr>
        <p:spPr>
          <a:xfrm>
            <a:off x="17336532" y="9046451"/>
            <a:ext cx="724500" cy="3780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7" name="Google Shape;537;p30"/>
          <p:cNvSpPr/>
          <p:nvPr/>
        </p:nvSpPr>
        <p:spPr>
          <a:xfrm rot="-5400000">
            <a:off x="15820824" y="7168076"/>
            <a:ext cx="3940434" cy="188352"/>
          </a:xfrm>
          <a:custGeom>
            <a:avLst/>
            <a:gdLst/>
            <a:ahLst/>
            <a:cxnLst/>
            <a:rect l="l" t="t" r="r" b="b"/>
            <a:pathLst>
              <a:path w="21600" h="21600" extrusionOk="0">
                <a:moveTo>
                  <a:pt x="0" y="2903"/>
                </a:moveTo>
                <a:cubicBezTo>
                  <a:pt x="7172" y="971"/>
                  <a:pt x="14345" y="4"/>
                  <a:pt x="21518" y="0"/>
                </a:cubicBezTo>
                <a:cubicBezTo>
                  <a:pt x="21546" y="0"/>
                  <a:pt x="21573" y="0"/>
                  <a:pt x="21600" y="0"/>
                </a:cubicBezTo>
                <a:lnTo>
                  <a:pt x="21590" y="21600"/>
                </a:ln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538" name="Google Shape;538;p30"/>
          <p:cNvSpPr/>
          <p:nvPr/>
        </p:nvSpPr>
        <p:spPr>
          <a:xfrm>
            <a:off x="17889768" y="1941024"/>
            <a:ext cx="5447700" cy="3905100"/>
          </a:xfrm>
          <a:prstGeom prst="roundRect">
            <a:avLst>
              <a:gd name="adj" fmla="val 6343"/>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9" name="Google Shape;539;p30"/>
          <p:cNvSpPr/>
          <p:nvPr/>
        </p:nvSpPr>
        <p:spPr>
          <a:xfrm>
            <a:off x="12968590" y="8865219"/>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0" name="Google Shape;540;p30"/>
          <p:cNvSpPr/>
          <p:nvPr/>
        </p:nvSpPr>
        <p:spPr>
          <a:xfrm rot="-5400000">
            <a:off x="11117465" y="6837045"/>
            <a:ext cx="4343166" cy="49896"/>
          </a:xfrm>
          <a:custGeom>
            <a:avLst/>
            <a:gdLst/>
            <a:ahLst/>
            <a:cxnLst/>
            <a:rect l="l" t="t" r="r" b="b"/>
            <a:pathLst>
              <a:path w="21600" h="21600" extrusionOk="0">
                <a:moveTo>
                  <a:pt x="0" y="21600"/>
                </a:moveTo>
                <a:cubicBezTo>
                  <a:pt x="7174" y="7225"/>
                  <a:pt x="14350" y="25"/>
                  <a:pt x="21526" y="0"/>
                </a:cubicBezTo>
                <a:cubicBezTo>
                  <a:pt x="21551" y="0"/>
                  <a:pt x="21575" y="0"/>
                  <a:pt x="21600" y="0"/>
                </a:cubicBez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541" name="Google Shape;541;p30"/>
          <p:cNvSpPr/>
          <p:nvPr/>
        </p:nvSpPr>
        <p:spPr>
          <a:xfrm>
            <a:off x="11595957" y="2807021"/>
            <a:ext cx="5026800" cy="1877100"/>
          </a:xfrm>
          <a:prstGeom prst="roundRect">
            <a:avLst>
              <a:gd name="adj" fmla="val 8531"/>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2" name="Google Shape;542;p30"/>
          <p:cNvSpPr/>
          <p:nvPr/>
        </p:nvSpPr>
        <p:spPr>
          <a:xfrm>
            <a:off x="7262962" y="5279042"/>
            <a:ext cx="2508000" cy="817800"/>
          </a:xfrm>
          <a:prstGeom prst="roundRect">
            <a:avLst>
              <a:gd name="adj" fmla="val 14604"/>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3" name="Google Shape;543;p30"/>
          <p:cNvSpPr/>
          <p:nvPr/>
        </p:nvSpPr>
        <p:spPr>
          <a:xfrm>
            <a:off x="4011639" y="9182832"/>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4" name="Google Shape;544;p30"/>
          <p:cNvSpPr/>
          <p:nvPr/>
        </p:nvSpPr>
        <p:spPr>
          <a:xfrm rot="-5400000">
            <a:off x="3000770" y="8007049"/>
            <a:ext cx="2663550" cy="46926"/>
          </a:xfrm>
          <a:custGeom>
            <a:avLst/>
            <a:gdLst/>
            <a:ahLst/>
            <a:cxnLst/>
            <a:rect l="l" t="t" r="r" b="b"/>
            <a:pathLst>
              <a:path w="21600" h="21600" extrusionOk="0">
                <a:moveTo>
                  <a:pt x="0" y="21600"/>
                </a:moveTo>
                <a:cubicBezTo>
                  <a:pt x="7123" y="15785"/>
                  <a:pt x="14246" y="8676"/>
                  <a:pt x="21368" y="274"/>
                </a:cubicBezTo>
                <a:cubicBezTo>
                  <a:pt x="21446" y="183"/>
                  <a:pt x="21523" y="91"/>
                  <a:pt x="21600" y="0"/>
                </a:cubicBez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545" name="Google Shape;545;p30"/>
          <p:cNvSpPr/>
          <p:nvPr/>
        </p:nvSpPr>
        <p:spPr>
          <a:xfrm>
            <a:off x="6384752" y="11216769"/>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6" name="Google Shape;546;p30"/>
          <p:cNvSpPr/>
          <p:nvPr/>
        </p:nvSpPr>
        <p:spPr>
          <a:xfrm rot="-5400000">
            <a:off x="4976077" y="7851921"/>
            <a:ext cx="5279526" cy="1778868"/>
          </a:xfrm>
          <a:custGeom>
            <a:avLst/>
            <a:gdLst/>
            <a:ahLst/>
            <a:cxnLst/>
            <a:rect l="l" t="t" r="r" b="b"/>
            <a:pathLst>
              <a:path w="21600" h="21600" extrusionOk="0">
                <a:moveTo>
                  <a:pt x="0" y="0"/>
                </a:moveTo>
                <a:lnTo>
                  <a:pt x="19138" y="21587"/>
                </a:lnTo>
                <a:lnTo>
                  <a:pt x="21600" y="21600"/>
                </a:ln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5000"/>
              <a:buFont typeface="Helvetica Neue"/>
              <a:buNone/>
            </a:pPr>
            <a:endParaRPr sz="5000" b="0" i="0" u="none" strike="noStrike" cap="none">
              <a:solidFill>
                <a:srgbClr val="000000"/>
              </a:solidFill>
              <a:latin typeface="Helvetica Neue"/>
              <a:ea typeface="Helvetica Neue"/>
              <a:cs typeface="Helvetica Neue"/>
              <a:sym typeface="Helvetica Neue"/>
            </a:endParaRPr>
          </a:p>
        </p:txBody>
      </p:sp>
      <p:sp>
        <p:nvSpPr>
          <p:cNvPr id="547" name="Google Shape;547;p30"/>
          <p:cNvSpPr/>
          <p:nvPr/>
        </p:nvSpPr>
        <p:spPr>
          <a:xfrm>
            <a:off x="814454" y="2792353"/>
            <a:ext cx="6362100" cy="3905100"/>
          </a:xfrm>
          <a:prstGeom prst="roundRect">
            <a:avLst>
              <a:gd name="adj" fmla="val 7093"/>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548" name="Google Shape;548;p30" descr="HH-Council-Logos-Grey-AD.png"/>
          <p:cNvPicPr preferRelativeResize="0"/>
          <p:nvPr/>
        </p:nvPicPr>
        <p:blipFill rotWithShape="1">
          <a:blip r:embed="rId6">
            <a:alphaModFix amt="60000"/>
          </a:blip>
          <a:srcRect/>
          <a:stretch/>
        </p:blipFill>
        <p:spPr>
          <a:xfrm>
            <a:off x="1179199" y="3189466"/>
            <a:ext cx="2157388" cy="707407"/>
          </a:xfrm>
          <a:prstGeom prst="rect">
            <a:avLst/>
          </a:prstGeom>
          <a:noFill/>
          <a:ln>
            <a:noFill/>
          </a:ln>
        </p:spPr>
      </p:pic>
      <p:pic>
        <p:nvPicPr>
          <p:cNvPr id="549" name="Google Shape;549;p30" descr="HH-Council-Boeing-Grey.png"/>
          <p:cNvPicPr preferRelativeResize="0"/>
          <p:nvPr/>
        </p:nvPicPr>
        <p:blipFill rotWithShape="1">
          <a:blip r:embed="rId7">
            <a:alphaModFix amt="60000"/>
          </a:blip>
          <a:srcRect l="5978" t="35263" r="5978" b="35266"/>
          <a:stretch/>
        </p:blipFill>
        <p:spPr>
          <a:xfrm>
            <a:off x="4142529" y="4889641"/>
            <a:ext cx="2747628" cy="686316"/>
          </a:xfrm>
          <a:prstGeom prst="rect">
            <a:avLst/>
          </a:prstGeom>
          <a:noFill/>
          <a:ln>
            <a:noFill/>
          </a:ln>
        </p:spPr>
      </p:pic>
      <p:pic>
        <p:nvPicPr>
          <p:cNvPr id="550" name="Google Shape;550;p30" descr="HH-Council-Logos-Grey-DT.png"/>
          <p:cNvPicPr preferRelativeResize="0"/>
          <p:nvPr/>
        </p:nvPicPr>
        <p:blipFill rotWithShape="1">
          <a:blip r:embed="rId8">
            <a:alphaModFix amt="60000"/>
          </a:blip>
          <a:srcRect l="6506" t="35063" r="6506" b="35063"/>
          <a:stretch/>
        </p:blipFill>
        <p:spPr>
          <a:xfrm>
            <a:off x="11889884" y="3019350"/>
            <a:ext cx="2798299" cy="717088"/>
          </a:xfrm>
          <a:prstGeom prst="rect">
            <a:avLst/>
          </a:prstGeom>
          <a:noFill/>
          <a:ln>
            <a:noFill/>
          </a:ln>
        </p:spPr>
      </p:pic>
      <p:pic>
        <p:nvPicPr>
          <p:cNvPr id="551" name="Google Shape;551;p30" descr="HH-Council-Logos-Grey-DLA.png"/>
          <p:cNvPicPr preferRelativeResize="0"/>
          <p:nvPr/>
        </p:nvPicPr>
        <p:blipFill rotWithShape="1">
          <a:blip r:embed="rId9">
            <a:alphaModFix amt="60000"/>
          </a:blip>
          <a:srcRect/>
          <a:stretch/>
        </p:blipFill>
        <p:spPr>
          <a:xfrm>
            <a:off x="21100361" y="2999842"/>
            <a:ext cx="1513674" cy="976314"/>
          </a:xfrm>
          <a:prstGeom prst="rect">
            <a:avLst/>
          </a:prstGeom>
          <a:noFill/>
          <a:ln>
            <a:noFill/>
          </a:ln>
        </p:spPr>
      </p:pic>
      <p:pic>
        <p:nvPicPr>
          <p:cNvPr id="552" name="Google Shape;552;p30" descr="Hedera-Council-Logo-FIS-Dark.png"/>
          <p:cNvPicPr preferRelativeResize="0"/>
          <p:nvPr/>
        </p:nvPicPr>
        <p:blipFill rotWithShape="1">
          <a:blip r:embed="rId10">
            <a:alphaModFix amt="60000"/>
          </a:blip>
          <a:srcRect/>
          <a:stretch/>
        </p:blipFill>
        <p:spPr>
          <a:xfrm>
            <a:off x="5434433" y="3105920"/>
            <a:ext cx="1485819" cy="642637"/>
          </a:xfrm>
          <a:prstGeom prst="rect">
            <a:avLst/>
          </a:prstGeom>
          <a:noFill/>
          <a:ln>
            <a:noFill/>
          </a:ln>
        </p:spPr>
      </p:pic>
      <p:pic>
        <p:nvPicPr>
          <p:cNvPr id="553" name="Google Shape;553;p30" descr="HH-Council-Logos-Grey-G.png"/>
          <p:cNvPicPr preferRelativeResize="0"/>
          <p:nvPr/>
        </p:nvPicPr>
        <p:blipFill rotWithShape="1">
          <a:blip r:embed="rId11">
            <a:alphaModFix amt="60000"/>
          </a:blip>
          <a:srcRect/>
          <a:stretch/>
        </p:blipFill>
        <p:spPr>
          <a:xfrm>
            <a:off x="3238524" y="4078345"/>
            <a:ext cx="2141115" cy="733037"/>
          </a:xfrm>
          <a:prstGeom prst="rect">
            <a:avLst/>
          </a:prstGeom>
          <a:noFill/>
          <a:ln>
            <a:noFill/>
          </a:ln>
        </p:spPr>
      </p:pic>
      <p:pic>
        <p:nvPicPr>
          <p:cNvPr id="554" name="Google Shape;554;p30" descr="HH-Council-Logos-Grey-IBM.png"/>
          <p:cNvPicPr preferRelativeResize="0"/>
          <p:nvPr/>
        </p:nvPicPr>
        <p:blipFill rotWithShape="1">
          <a:blip r:embed="rId12">
            <a:alphaModFix amt="73040"/>
          </a:blip>
          <a:srcRect/>
          <a:stretch/>
        </p:blipFill>
        <p:spPr>
          <a:xfrm>
            <a:off x="3552342" y="3019350"/>
            <a:ext cx="1513480" cy="632155"/>
          </a:xfrm>
          <a:prstGeom prst="rect">
            <a:avLst/>
          </a:prstGeom>
          <a:noFill/>
          <a:ln>
            <a:noFill/>
          </a:ln>
        </p:spPr>
      </p:pic>
      <p:pic>
        <p:nvPicPr>
          <p:cNvPr id="555" name="Google Shape;555;p30" descr="HH-Council-L-New-Grey.png"/>
          <p:cNvPicPr preferRelativeResize="0"/>
          <p:nvPr/>
        </p:nvPicPr>
        <p:blipFill rotWithShape="1">
          <a:blip r:embed="rId13">
            <a:alphaModFix amt="60000"/>
          </a:blip>
          <a:srcRect/>
          <a:stretch/>
        </p:blipFill>
        <p:spPr>
          <a:xfrm>
            <a:off x="18417315" y="3156193"/>
            <a:ext cx="1773242" cy="817535"/>
          </a:xfrm>
          <a:prstGeom prst="rect">
            <a:avLst/>
          </a:prstGeom>
          <a:noFill/>
          <a:ln>
            <a:noFill/>
          </a:ln>
        </p:spPr>
      </p:pic>
      <p:pic>
        <p:nvPicPr>
          <p:cNvPr id="556" name="Google Shape;556;p30" descr="HH-Council-Logos-Grey-Magalu.png"/>
          <p:cNvPicPr preferRelativeResize="0"/>
          <p:nvPr/>
        </p:nvPicPr>
        <p:blipFill rotWithShape="1">
          <a:blip r:embed="rId14">
            <a:alphaModFix amt="60000"/>
          </a:blip>
          <a:srcRect l="16334" t="41799" r="16334" b="36854"/>
          <a:stretch/>
        </p:blipFill>
        <p:spPr>
          <a:xfrm>
            <a:off x="7446141" y="5491548"/>
            <a:ext cx="2141646" cy="506684"/>
          </a:xfrm>
          <a:prstGeom prst="rect">
            <a:avLst/>
          </a:prstGeom>
          <a:noFill/>
          <a:ln>
            <a:noFill/>
          </a:ln>
        </p:spPr>
      </p:pic>
      <p:pic>
        <p:nvPicPr>
          <p:cNvPr id="557" name="Google Shape;557;p30" descr="HH-Council-Logos-Grey-Nomura.png"/>
          <p:cNvPicPr preferRelativeResize="0"/>
          <p:nvPr/>
        </p:nvPicPr>
        <p:blipFill rotWithShape="1">
          <a:blip r:embed="rId15">
            <a:alphaModFix amt="60000"/>
          </a:blip>
          <a:srcRect/>
          <a:stretch/>
        </p:blipFill>
        <p:spPr>
          <a:xfrm>
            <a:off x="18417315" y="5088497"/>
            <a:ext cx="2093169" cy="381218"/>
          </a:xfrm>
          <a:prstGeom prst="rect">
            <a:avLst/>
          </a:prstGeom>
          <a:noFill/>
          <a:ln>
            <a:noFill/>
          </a:ln>
        </p:spPr>
      </p:pic>
      <p:pic>
        <p:nvPicPr>
          <p:cNvPr id="558" name="Google Shape;558;p30" descr="HH-Council-Swirlds-New-Grey.png"/>
          <p:cNvPicPr preferRelativeResize="0"/>
          <p:nvPr/>
        </p:nvPicPr>
        <p:blipFill rotWithShape="1">
          <a:blip r:embed="rId16">
            <a:alphaModFix amt="60000"/>
          </a:blip>
          <a:srcRect/>
          <a:stretch/>
        </p:blipFill>
        <p:spPr>
          <a:xfrm>
            <a:off x="1380458" y="4261589"/>
            <a:ext cx="1485846" cy="462147"/>
          </a:xfrm>
          <a:prstGeom prst="rect">
            <a:avLst/>
          </a:prstGeom>
          <a:noFill/>
          <a:ln>
            <a:noFill/>
          </a:ln>
        </p:spPr>
      </p:pic>
      <p:pic>
        <p:nvPicPr>
          <p:cNvPr id="559" name="Google Shape;559;p30" descr="Tata-Comms-Grey.png"/>
          <p:cNvPicPr preferRelativeResize="0"/>
          <p:nvPr/>
        </p:nvPicPr>
        <p:blipFill rotWithShape="1">
          <a:blip r:embed="rId17">
            <a:alphaModFix amt="60000"/>
          </a:blip>
          <a:srcRect/>
          <a:stretch/>
        </p:blipFill>
        <p:spPr>
          <a:xfrm>
            <a:off x="21100361" y="4210193"/>
            <a:ext cx="1513615" cy="564782"/>
          </a:xfrm>
          <a:prstGeom prst="rect">
            <a:avLst/>
          </a:prstGeom>
          <a:noFill/>
          <a:ln>
            <a:noFill/>
          </a:ln>
        </p:spPr>
      </p:pic>
      <p:pic>
        <p:nvPicPr>
          <p:cNvPr id="560" name="Google Shape;560;p30" descr="HH-Council-Logos-Grey-U.png"/>
          <p:cNvPicPr preferRelativeResize="0"/>
          <p:nvPr/>
        </p:nvPicPr>
        <p:blipFill rotWithShape="1">
          <a:blip r:embed="rId18">
            <a:alphaModFix amt="60000"/>
          </a:blip>
          <a:srcRect/>
          <a:stretch/>
        </p:blipFill>
        <p:spPr>
          <a:xfrm>
            <a:off x="12478908" y="3976155"/>
            <a:ext cx="1485793" cy="433123"/>
          </a:xfrm>
          <a:prstGeom prst="rect">
            <a:avLst/>
          </a:prstGeom>
          <a:noFill/>
          <a:ln>
            <a:noFill/>
          </a:ln>
        </p:spPr>
      </p:pic>
      <p:pic>
        <p:nvPicPr>
          <p:cNvPr id="561" name="Google Shape;561;p30" descr="HH-Council-Logos-Grey-W.png"/>
          <p:cNvPicPr preferRelativeResize="0"/>
          <p:nvPr/>
        </p:nvPicPr>
        <p:blipFill rotWithShape="1">
          <a:blip r:embed="rId19">
            <a:alphaModFix amt="60000"/>
          </a:blip>
          <a:srcRect/>
          <a:stretch/>
        </p:blipFill>
        <p:spPr>
          <a:xfrm>
            <a:off x="1198703" y="5117343"/>
            <a:ext cx="1573236" cy="1256078"/>
          </a:xfrm>
          <a:prstGeom prst="rect">
            <a:avLst/>
          </a:prstGeom>
          <a:noFill/>
          <a:ln>
            <a:noFill/>
          </a:ln>
        </p:spPr>
      </p:pic>
      <p:pic>
        <p:nvPicPr>
          <p:cNvPr id="562" name="Google Shape;562;p30" descr="HH-Council-Logos-Grey-Z.png"/>
          <p:cNvPicPr preferRelativeResize="0"/>
          <p:nvPr/>
        </p:nvPicPr>
        <p:blipFill rotWithShape="1">
          <a:blip r:embed="rId20">
            <a:alphaModFix amt="60000"/>
          </a:blip>
          <a:srcRect/>
          <a:stretch/>
        </p:blipFill>
        <p:spPr>
          <a:xfrm>
            <a:off x="18417315" y="4253360"/>
            <a:ext cx="1773132" cy="480590"/>
          </a:xfrm>
          <a:prstGeom prst="rect">
            <a:avLst/>
          </a:prstGeom>
          <a:noFill/>
          <a:ln>
            <a:noFill/>
          </a:ln>
        </p:spPr>
      </p:pic>
      <p:pic>
        <p:nvPicPr>
          <p:cNvPr id="563" name="Google Shape;563;p30" descr="Dentons_Logo_Purple_RGB.jpg"/>
          <p:cNvPicPr preferRelativeResize="0"/>
          <p:nvPr/>
        </p:nvPicPr>
        <p:blipFill rotWithShape="1">
          <a:blip r:embed="rId21">
            <a:alphaModFix amt="60000"/>
          </a:blip>
          <a:srcRect/>
          <a:stretch/>
        </p:blipFill>
        <p:spPr>
          <a:xfrm>
            <a:off x="21100362" y="5062700"/>
            <a:ext cx="1583251" cy="432796"/>
          </a:xfrm>
          <a:prstGeom prst="rect">
            <a:avLst/>
          </a:prstGeom>
          <a:noFill/>
          <a:ln>
            <a:noFill/>
          </a:ln>
        </p:spPr>
      </p:pic>
      <p:pic>
        <p:nvPicPr>
          <p:cNvPr id="564" name="Google Shape;564;p30"/>
          <p:cNvPicPr preferRelativeResize="0"/>
          <p:nvPr/>
        </p:nvPicPr>
        <p:blipFill rotWithShape="1">
          <a:blip r:embed="rId22">
            <a:alphaModFix/>
          </a:blip>
          <a:srcRect/>
          <a:stretch/>
        </p:blipFill>
        <p:spPr>
          <a:xfrm>
            <a:off x="3105509" y="5637688"/>
            <a:ext cx="3752139" cy="755639"/>
          </a:xfrm>
          <a:prstGeom prst="rect">
            <a:avLst/>
          </a:prstGeom>
          <a:noFill/>
          <a:ln>
            <a:noFill/>
          </a:ln>
        </p:spPr>
      </p:pic>
      <p:pic>
        <p:nvPicPr>
          <p:cNvPr id="565" name="Google Shape;565;p30" descr="Image"/>
          <p:cNvPicPr preferRelativeResize="0"/>
          <p:nvPr/>
        </p:nvPicPr>
        <p:blipFill rotWithShape="1">
          <a:blip r:embed="rId23">
            <a:alphaModFix/>
          </a:blip>
          <a:srcRect/>
          <a:stretch/>
        </p:blipFill>
        <p:spPr>
          <a:xfrm>
            <a:off x="20686393" y="7016709"/>
            <a:ext cx="1850543" cy="652619"/>
          </a:xfrm>
          <a:prstGeom prst="rect">
            <a:avLst/>
          </a:prstGeom>
          <a:noFill/>
          <a:ln>
            <a:noFill/>
          </a:ln>
        </p:spPr>
      </p:pic>
      <p:pic>
        <p:nvPicPr>
          <p:cNvPr id="566" name="Google Shape;566;p30" descr="Image"/>
          <p:cNvPicPr preferRelativeResize="0"/>
          <p:nvPr/>
        </p:nvPicPr>
        <p:blipFill rotWithShape="1">
          <a:blip r:embed="rId24">
            <a:alphaModFix/>
          </a:blip>
          <a:srcRect/>
          <a:stretch/>
        </p:blipFill>
        <p:spPr>
          <a:xfrm>
            <a:off x="9770860" y="6538408"/>
            <a:ext cx="3089986" cy="639181"/>
          </a:xfrm>
          <a:prstGeom prst="rect">
            <a:avLst/>
          </a:prstGeom>
          <a:noFill/>
          <a:ln>
            <a:noFill/>
          </a:ln>
        </p:spPr>
      </p:pic>
      <p:pic>
        <p:nvPicPr>
          <p:cNvPr id="567" name="Google Shape;567;p30" descr="Image"/>
          <p:cNvPicPr preferRelativeResize="0"/>
          <p:nvPr/>
        </p:nvPicPr>
        <p:blipFill rotWithShape="1">
          <a:blip r:embed="rId25">
            <a:alphaModFix/>
          </a:blip>
          <a:srcRect/>
          <a:stretch/>
        </p:blipFill>
        <p:spPr>
          <a:xfrm>
            <a:off x="18437916" y="2305692"/>
            <a:ext cx="3963372" cy="564782"/>
          </a:xfrm>
          <a:prstGeom prst="rect">
            <a:avLst/>
          </a:prstGeom>
          <a:noFill/>
          <a:ln>
            <a:noFill/>
          </a:ln>
        </p:spPr>
      </p:pic>
      <p:sp>
        <p:nvSpPr>
          <p:cNvPr id="568" name="Google Shape;568;p30"/>
          <p:cNvSpPr/>
          <p:nvPr/>
        </p:nvSpPr>
        <p:spPr>
          <a:xfrm rot="-5400000">
            <a:off x="18166583" y="9369039"/>
            <a:ext cx="4051188" cy="45738"/>
          </a:xfrm>
          <a:custGeom>
            <a:avLst/>
            <a:gdLst/>
            <a:ahLst/>
            <a:cxnLst/>
            <a:rect l="l" t="t" r="r" b="b"/>
            <a:pathLst>
              <a:path w="21600" h="21600" extrusionOk="0">
                <a:moveTo>
                  <a:pt x="0" y="2903"/>
                </a:moveTo>
                <a:cubicBezTo>
                  <a:pt x="7172" y="971"/>
                  <a:pt x="14345" y="4"/>
                  <a:pt x="21518" y="0"/>
                </a:cubicBezTo>
                <a:cubicBezTo>
                  <a:pt x="21546" y="0"/>
                  <a:pt x="21573" y="0"/>
                  <a:pt x="21600" y="0"/>
                </a:cubicBezTo>
                <a:lnTo>
                  <a:pt x="21590" y="21600"/>
                </a:ln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569" name="Google Shape;569;p30"/>
          <p:cNvSpPr/>
          <p:nvPr/>
        </p:nvSpPr>
        <p:spPr>
          <a:xfrm>
            <a:off x="20235195" y="6857999"/>
            <a:ext cx="2768400" cy="884700"/>
          </a:xfrm>
          <a:prstGeom prst="roundRect">
            <a:avLst>
              <a:gd name="adj" fmla="val 6343"/>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0" name="Google Shape;570;p30"/>
          <p:cNvSpPr/>
          <p:nvPr/>
        </p:nvSpPr>
        <p:spPr>
          <a:xfrm>
            <a:off x="10861804" y="9996988"/>
            <a:ext cx="692700" cy="3612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1" name="Google Shape;571;p30"/>
          <p:cNvSpPr/>
          <p:nvPr/>
        </p:nvSpPr>
        <p:spPr>
          <a:xfrm rot="5400000" flipH="1">
            <a:off x="9771592" y="8779622"/>
            <a:ext cx="2725704" cy="45738"/>
          </a:xfrm>
          <a:custGeom>
            <a:avLst/>
            <a:gdLst/>
            <a:ahLst/>
            <a:cxnLst/>
            <a:rect l="l" t="t" r="r" b="b"/>
            <a:pathLst>
              <a:path w="21600" h="21600" extrusionOk="0">
                <a:moveTo>
                  <a:pt x="0" y="21600"/>
                </a:moveTo>
                <a:cubicBezTo>
                  <a:pt x="7174" y="7225"/>
                  <a:pt x="14350" y="25"/>
                  <a:pt x="21526" y="0"/>
                </a:cubicBezTo>
                <a:cubicBezTo>
                  <a:pt x="21551" y="0"/>
                  <a:pt x="21575" y="0"/>
                  <a:pt x="21600" y="0"/>
                </a:cubicBezTo>
              </a:path>
            </a:pathLst>
          </a:custGeom>
          <a:noFill/>
          <a:ln w="254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572" name="Google Shape;572;p30"/>
          <p:cNvSpPr/>
          <p:nvPr/>
        </p:nvSpPr>
        <p:spPr>
          <a:xfrm>
            <a:off x="9521352" y="6196152"/>
            <a:ext cx="3567000" cy="1170300"/>
          </a:xfrm>
          <a:prstGeom prst="roundRect">
            <a:avLst>
              <a:gd name="adj" fmla="val 8531"/>
            </a:avLst>
          </a:prstGeom>
          <a:noFill/>
          <a:ln w="127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573" name="Google Shape;573;p30" descr="Image"/>
          <p:cNvPicPr preferRelativeResize="0"/>
          <p:nvPr/>
        </p:nvPicPr>
        <p:blipFill rotWithShape="1">
          <a:blip r:embed="rId26">
            <a:alphaModFix/>
          </a:blip>
          <a:srcRect/>
          <a:stretch/>
        </p:blipFill>
        <p:spPr>
          <a:xfrm>
            <a:off x="14253878" y="3607517"/>
            <a:ext cx="2001551" cy="848612"/>
          </a:xfrm>
          <a:prstGeom prst="rect">
            <a:avLst/>
          </a:prstGeom>
          <a:noFill/>
          <a:ln>
            <a:noFill/>
          </a:ln>
        </p:spPr>
      </p:pic>
      <p:sp>
        <p:nvSpPr>
          <p:cNvPr id="574" name="Google Shape;574;p30"/>
          <p:cNvSpPr/>
          <p:nvPr/>
        </p:nvSpPr>
        <p:spPr>
          <a:xfrm>
            <a:off x="19782135" y="11279121"/>
            <a:ext cx="724500" cy="378000"/>
          </a:xfrm>
          <a:prstGeom prst="ellipse">
            <a:avLst/>
          </a:prstGeom>
          <a:solidFill>
            <a:srgbClr val="000000">
              <a:alpha val="396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 name="Google Shape;671;p20">
            <a:extLst>
              <a:ext uri="{FF2B5EF4-FFF2-40B4-BE49-F238E27FC236}">
                <a16:creationId xmlns:a16="http://schemas.microsoft.com/office/drawing/2014/main" id="{EAEA97B8-8323-B31D-D251-DF8D044D7D74}"/>
              </a:ext>
            </a:extLst>
          </p:cNvPr>
          <p:cNvSpPr txBox="1"/>
          <p:nvPr/>
        </p:nvSpPr>
        <p:spPr>
          <a:xfrm>
            <a:off x="842183" y="738849"/>
            <a:ext cx="15896834" cy="163121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US" sz="5000" b="1" i="0" u="none" strike="noStrike" cap="none" dirty="0">
                <a:solidFill>
                  <a:srgbClr val="5E5E5E"/>
                </a:solidFill>
                <a:latin typeface="Arial"/>
                <a:ea typeface="Arial"/>
                <a:cs typeface="Arial"/>
                <a:sym typeface="Arial"/>
              </a:rPr>
              <a:t>PHASE 3</a:t>
            </a:r>
            <a:r>
              <a:rPr lang="en-US" sz="5000" b="0" i="0" u="none" strike="noStrike" cap="none" dirty="0">
                <a:solidFill>
                  <a:srgbClr val="5E5E5E"/>
                </a:solidFill>
                <a:latin typeface="Arial"/>
                <a:ea typeface="Arial"/>
                <a:cs typeface="Arial"/>
                <a:sym typeface="Arial"/>
              </a:rPr>
              <a:t>: permissionless nodes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5E5E5E"/>
              </a:buClr>
              <a:buSzPts val="5000"/>
              <a:buFont typeface="Arial"/>
              <a:buNone/>
            </a:pPr>
            <a:endParaRPr sz="5000" b="0" i="0" u="none" strike="noStrike" cap="none" dirty="0">
              <a:solidFill>
                <a:srgbClr val="5E5E5E"/>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21"/>
          <p:cNvSpPr/>
          <p:nvPr/>
        </p:nvSpPr>
        <p:spPr>
          <a:xfrm>
            <a:off x="0" y="0"/>
            <a:ext cx="24384000" cy="13762300"/>
          </a:xfrm>
          <a:prstGeom prst="rect">
            <a:avLst/>
          </a:prstGeom>
          <a:solidFill>
            <a:schemeClr val="lt1"/>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1"/>
          <p:cNvSpPr/>
          <p:nvPr/>
        </p:nvSpPr>
        <p:spPr>
          <a:xfrm>
            <a:off x="0" y="0"/>
            <a:ext cx="12060900" cy="13762300"/>
          </a:xfrm>
          <a:prstGeom prst="rect">
            <a:avLst/>
          </a:prstGeom>
          <a:gradFill>
            <a:gsLst>
              <a:gs pos="0">
                <a:srgbClr val="8259EF"/>
              </a:gs>
              <a:gs pos="100000">
                <a:srgbClr val="2D84EB"/>
              </a:gs>
            </a:gsLst>
            <a:lin ang="10800000"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8" name="Google Shape;678;p21" descr="Image"/>
          <p:cNvPicPr preferRelativeResize="0"/>
          <p:nvPr/>
        </p:nvPicPr>
        <p:blipFill rotWithShape="1">
          <a:blip r:embed="rId3">
            <a:alphaModFix/>
          </a:blip>
          <a:srcRect/>
          <a:stretch/>
        </p:blipFill>
        <p:spPr>
          <a:xfrm>
            <a:off x="481813" y="1606262"/>
            <a:ext cx="11097274" cy="10549776"/>
          </a:xfrm>
          <a:prstGeom prst="rect">
            <a:avLst/>
          </a:prstGeom>
          <a:noFill/>
          <a:ln>
            <a:noFill/>
          </a:ln>
        </p:spPr>
      </p:pic>
      <p:sp>
        <p:nvSpPr>
          <p:cNvPr id="679" name="Google Shape;679;p21"/>
          <p:cNvSpPr txBox="1"/>
          <p:nvPr/>
        </p:nvSpPr>
        <p:spPr>
          <a:xfrm>
            <a:off x="13579200" y="799100"/>
            <a:ext cx="9286500" cy="12164100"/>
          </a:xfrm>
          <a:prstGeom prst="rect">
            <a:avLst/>
          </a:prstGeom>
          <a:noFill/>
          <a:ln>
            <a:noFill/>
          </a:ln>
        </p:spPr>
        <p:txBody>
          <a:bodyPr spcFirstLastPara="1" wrap="square" lIns="71400" tIns="71400" rIns="71400" bIns="71400" anchor="ctr" anchorCtr="0">
            <a:normAutofit fontScale="92500" lnSpcReduction="20000"/>
          </a:bodyPr>
          <a:lstStyle/>
          <a:p>
            <a:pPr marL="0" marR="0" lvl="0" indent="0" algn="l" rtl="0">
              <a:lnSpc>
                <a:spcPct val="120000"/>
              </a:lnSpc>
              <a:spcBef>
                <a:spcPts val="0"/>
              </a:spcBef>
              <a:spcAft>
                <a:spcPts val="0"/>
              </a:spcAft>
              <a:buClr>
                <a:srgbClr val="000000"/>
              </a:buClr>
              <a:buSzPct val="100000"/>
              <a:buFont typeface="Arial"/>
              <a:buNone/>
            </a:pPr>
            <a:r>
              <a:rPr lang="en-US" sz="3500" b="1" i="0" u="none" strike="noStrike" cap="none" dirty="0">
                <a:solidFill>
                  <a:srgbClr val="616161"/>
                </a:solidFill>
                <a:latin typeface="IBM Plex Sans"/>
                <a:ea typeface="IBM Plex Sans"/>
                <a:cs typeface="IBM Plex Sans"/>
                <a:sym typeface="IBM Plex Sans"/>
              </a:rPr>
              <a:t>14,000+ DEVELOPERS </a:t>
            </a:r>
            <a:endParaRPr sz="1300" b="1"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None/>
            </a:pPr>
            <a:r>
              <a:rPr lang="en-US" sz="3200" b="0" i="0" u="none" strike="noStrike" cap="none" dirty="0">
                <a:solidFill>
                  <a:srgbClr val="616161"/>
                </a:solidFill>
                <a:latin typeface="IBM Plex Sans"/>
                <a:ea typeface="IBM Plex Sans"/>
                <a:cs typeface="IBM Plex Sans"/>
                <a:sym typeface="IBM Plex Sans"/>
              </a:rPr>
              <a:t>Attending global hackathons, meetups, and active in Discord. </a:t>
            </a:r>
            <a:endParaRPr sz="1300" b="0"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rgbClr val="000000"/>
              </a:buClr>
              <a:buSzPct val="100000"/>
              <a:buFont typeface="Arial"/>
              <a:buNone/>
            </a:pPr>
            <a:endParaRPr sz="3200" b="0"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rgbClr val="000000"/>
              </a:buClr>
              <a:buSzPct val="100000"/>
              <a:buFont typeface="Arial"/>
              <a:buNone/>
            </a:pPr>
            <a:r>
              <a:rPr lang="en-US" sz="3500" b="1" i="0" u="none" strike="noStrike" cap="none" dirty="0">
                <a:solidFill>
                  <a:srgbClr val="616161"/>
                </a:solidFill>
                <a:latin typeface="IBM Plex Sans"/>
                <a:ea typeface="IBM Plex Sans"/>
                <a:cs typeface="IBM Plex Sans"/>
                <a:sym typeface="IBM Plex Sans"/>
              </a:rPr>
              <a:t>100+ APPLICATIONS </a:t>
            </a:r>
            <a:endParaRPr sz="1300" b="1"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rgbClr val="000000"/>
              </a:buClr>
              <a:buSzPct val="100000"/>
              <a:buFont typeface="Arial"/>
              <a:buNone/>
            </a:pPr>
            <a:r>
              <a:rPr lang="en-US" sz="3200" b="0" i="0" u="none" strike="noStrike" cap="none" dirty="0">
                <a:solidFill>
                  <a:srgbClr val="616161"/>
                </a:solidFill>
                <a:latin typeface="IBM Plex Sans"/>
                <a:ea typeface="IBM Plex Sans"/>
                <a:cs typeface="IBM Plex Sans"/>
                <a:sym typeface="IBM Plex Sans"/>
              </a:rPr>
              <a:t>In production on Hedera </a:t>
            </a:r>
            <a:r>
              <a:rPr lang="en-US" sz="3200" b="0" i="0" u="none" strike="noStrike" cap="none" dirty="0" err="1">
                <a:solidFill>
                  <a:srgbClr val="616161"/>
                </a:solidFill>
                <a:latin typeface="IBM Plex Sans"/>
                <a:ea typeface="IBM Plex Sans"/>
                <a:cs typeface="IBM Plex Sans"/>
                <a:sym typeface="IBM Plex Sans"/>
              </a:rPr>
              <a:t>Mainnet</a:t>
            </a:r>
            <a:r>
              <a:rPr lang="en-US" sz="3200" b="0" i="0" u="none" strike="noStrike" cap="none" dirty="0">
                <a:solidFill>
                  <a:srgbClr val="616161"/>
                </a:solidFill>
                <a:latin typeface="IBM Plex Sans"/>
                <a:ea typeface="IBM Plex Sans"/>
                <a:cs typeface="IBM Plex Sans"/>
                <a:sym typeface="IBM Plex Sans"/>
              </a:rPr>
              <a:t>, since open access on Sept. 2019</a:t>
            </a:r>
            <a:endParaRPr sz="1300" b="0"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rgbClr val="000000"/>
              </a:buClr>
              <a:buSzPct val="100000"/>
              <a:buFont typeface="Arial"/>
              <a:buNone/>
            </a:pPr>
            <a:endParaRPr sz="3200" b="0"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rgbClr val="000000"/>
              </a:buClr>
              <a:buSzPct val="100000"/>
              <a:buFont typeface="Arial"/>
              <a:buNone/>
            </a:pPr>
            <a:r>
              <a:rPr lang="en-US" sz="3500" b="1" i="0" u="none" strike="noStrike" cap="none" dirty="0">
                <a:solidFill>
                  <a:srgbClr val="616161"/>
                </a:solidFill>
                <a:latin typeface="IBM Plex Sans"/>
                <a:ea typeface="IBM Plex Sans"/>
                <a:cs typeface="IBM Plex Sans"/>
                <a:sym typeface="IBM Plex Sans"/>
              </a:rPr>
              <a:t>&gt;7,000,000+ TXS/DAY </a:t>
            </a:r>
            <a:endParaRPr sz="1300" b="1"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rgbClr val="000000"/>
              </a:buClr>
              <a:buSzPct val="100000"/>
              <a:buFont typeface="Arial"/>
              <a:buNone/>
            </a:pPr>
            <a:r>
              <a:rPr lang="en-US" sz="3200" b="0" i="0" u="none" strike="noStrike" cap="none" dirty="0">
                <a:solidFill>
                  <a:srgbClr val="616161"/>
                </a:solidFill>
                <a:latin typeface="IBM Plex Sans"/>
                <a:ea typeface="IBM Plex Sans"/>
                <a:cs typeface="IBM Plex Sans"/>
                <a:sym typeface="IBM Plex Sans"/>
              </a:rPr>
              <a:t>Far surpassing the daily transaction volume of Ethereum.</a:t>
            </a:r>
            <a:endParaRPr sz="3200" b="0"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rgbClr val="000000"/>
              </a:buClr>
              <a:buSzPct val="100000"/>
              <a:buFont typeface="Arial"/>
              <a:buNone/>
            </a:pPr>
            <a:endParaRPr sz="3200" b="0"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rgbClr val="000000"/>
              </a:buClr>
              <a:buSzPct val="100000"/>
              <a:buFont typeface="Arial"/>
              <a:buNone/>
            </a:pPr>
            <a:r>
              <a:rPr lang="en-US" sz="3500" b="1" i="0" u="none" strike="noStrike" cap="none" dirty="0">
                <a:solidFill>
                  <a:srgbClr val="616161"/>
                </a:solidFill>
                <a:latin typeface="IBM Plex Sans"/>
                <a:ea typeface="IBM Plex Sans"/>
                <a:cs typeface="IBM Plex Sans"/>
                <a:sym typeface="IBM Plex Sans"/>
              </a:rPr>
              <a:t>&gt;2,400,000,000+ TXS TO DATE</a:t>
            </a:r>
            <a:endParaRPr sz="1300" b="1"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rgbClr val="000000"/>
              </a:buClr>
              <a:buSzPct val="100000"/>
              <a:buFont typeface="Arial"/>
              <a:buNone/>
            </a:pPr>
            <a:r>
              <a:rPr lang="en-US" sz="3200" b="0" i="0" u="none" strike="noStrike" cap="none" dirty="0">
                <a:solidFill>
                  <a:srgbClr val="616161"/>
                </a:solidFill>
                <a:latin typeface="IBM Plex Sans"/>
                <a:ea typeface="IBM Plex Sans"/>
                <a:cs typeface="IBM Plex Sans"/>
                <a:sym typeface="IBM Plex Sans"/>
              </a:rPr>
              <a:t>Most used public DLT surpassing total transaction volume of Ethereum.</a:t>
            </a:r>
            <a:endParaRPr sz="3200" b="0"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rgbClr val="000000"/>
              </a:buClr>
              <a:buSzPct val="100000"/>
              <a:buFont typeface="Arial"/>
              <a:buNone/>
            </a:pPr>
            <a:endParaRPr sz="3200" b="0"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chemeClr val="dk1"/>
              </a:buClr>
              <a:buSzPct val="100000"/>
              <a:buFont typeface="Arial"/>
              <a:buNone/>
            </a:pPr>
            <a:r>
              <a:rPr lang="en-US" sz="3500" b="1" i="0" u="none" strike="noStrike" cap="none" dirty="0">
                <a:solidFill>
                  <a:srgbClr val="616161"/>
                </a:solidFill>
                <a:latin typeface="IBM Plex Sans"/>
                <a:ea typeface="IBM Plex Sans"/>
                <a:cs typeface="IBM Plex Sans"/>
                <a:sym typeface="IBM Plex Sans"/>
              </a:rPr>
              <a:t>&gt;1,000,000+ TOTAL ACCOUNTS ON MAINNET</a:t>
            </a:r>
            <a:endParaRPr sz="3500" b="1" i="0" u="none" strike="noStrike" cap="none" dirty="0">
              <a:solidFill>
                <a:srgbClr val="616161"/>
              </a:solidFill>
              <a:latin typeface="IBM Plex Sans"/>
              <a:ea typeface="IBM Plex Sans"/>
              <a:cs typeface="IBM Plex Sans"/>
              <a:sym typeface="IBM Plex Sans"/>
            </a:endParaRPr>
          </a:p>
          <a:p>
            <a:pPr marL="0" marR="0" lvl="0" indent="0" algn="l" rtl="0">
              <a:lnSpc>
                <a:spcPct val="120000"/>
              </a:lnSpc>
              <a:spcBef>
                <a:spcPts val="1900"/>
              </a:spcBef>
              <a:spcAft>
                <a:spcPts val="0"/>
              </a:spcAft>
              <a:buClr>
                <a:schemeClr val="dk1"/>
              </a:buClr>
              <a:buSzPct val="100000"/>
              <a:buFont typeface="Arial"/>
              <a:buNone/>
            </a:pPr>
            <a:r>
              <a:rPr lang="en-US" sz="3200" b="0" i="0" u="none" strike="noStrike" cap="none" dirty="0">
                <a:solidFill>
                  <a:srgbClr val="616161"/>
                </a:solidFill>
                <a:latin typeface="IBM Plex Sans"/>
                <a:ea typeface="IBM Plex Sans"/>
                <a:cs typeface="IBM Plex Sans"/>
                <a:sym typeface="IBM Plex Sans"/>
              </a:rPr>
              <a:t>66,700 accounts created in April 2022 alone.</a:t>
            </a:r>
            <a:endParaRPr sz="3500" b="1" i="0" u="none" strike="noStrike" cap="none" dirty="0">
              <a:solidFill>
                <a:srgbClr val="616161"/>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34B0465A-4DEE-4F64-B690-8654A0EEEB36}"/>
              </a:ext>
            </a:extLst>
          </p:cNvPr>
          <p:cNvSpPr>
            <a:spLocks noGrp="1"/>
          </p:cNvSpPr>
          <p:nvPr>
            <p:ph type="title"/>
          </p:nvPr>
        </p:nvSpPr>
        <p:spPr>
          <a:xfrm>
            <a:off x="197708" y="133846"/>
            <a:ext cx="24186292" cy="2380754"/>
          </a:xfrm>
        </p:spPr>
        <p:txBody>
          <a:bodyPr anchor="t" anchorCtr="0"/>
          <a:lstStyle/>
          <a:p>
            <a:pPr algn="l"/>
            <a:r>
              <a:rPr lang="en-US" dirty="0"/>
              <a:t>In this session, you will learn how the </a:t>
            </a:r>
            <a:r>
              <a:rPr lang="en-US" b="1" u="sng" dirty="0"/>
              <a:t>Hedera network functions</a:t>
            </a:r>
            <a:r>
              <a:rPr lang="en-US" dirty="0"/>
              <a:t>, how you can </a:t>
            </a:r>
            <a:r>
              <a:rPr lang="en-US" b="1" u="sng" dirty="0"/>
              <a:t>start development</a:t>
            </a:r>
            <a:r>
              <a:rPr lang="en-US" dirty="0"/>
              <a:t>, and </a:t>
            </a:r>
            <a:r>
              <a:rPr lang="en-US" b="1" u="sng" dirty="0"/>
              <a:t>where to learn more</a:t>
            </a:r>
          </a:p>
        </p:txBody>
      </p:sp>
      <p:sp>
        <p:nvSpPr>
          <p:cNvPr id="301" name="All participants share full copies of the network’s data…">
            <a:extLst>
              <a:ext uri="{FF2B5EF4-FFF2-40B4-BE49-F238E27FC236}">
                <a16:creationId xmlns:a16="http://schemas.microsoft.com/office/drawing/2014/main" id="{8FB8BF3D-2E1C-4567-8A46-F85D9C3BF7EE}"/>
              </a:ext>
            </a:extLst>
          </p:cNvPr>
          <p:cNvSpPr txBox="1"/>
          <p:nvPr/>
        </p:nvSpPr>
        <p:spPr>
          <a:xfrm>
            <a:off x="5403402" y="10444533"/>
            <a:ext cx="4929291" cy="1806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Understand </a:t>
            </a:r>
          </a:p>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Hedera Network Services</a:t>
            </a:r>
          </a:p>
        </p:txBody>
      </p:sp>
      <p:sp>
        <p:nvSpPr>
          <p:cNvPr id="302" name="All participants share full copies of the network’s data…">
            <a:extLst>
              <a:ext uri="{FF2B5EF4-FFF2-40B4-BE49-F238E27FC236}">
                <a16:creationId xmlns:a16="http://schemas.microsoft.com/office/drawing/2014/main" id="{B90D5934-8340-438C-B310-33CBB3BE2208}"/>
              </a:ext>
            </a:extLst>
          </p:cNvPr>
          <p:cNvSpPr txBox="1"/>
          <p:nvPr/>
        </p:nvSpPr>
        <p:spPr>
          <a:xfrm>
            <a:off x="12074448" y="10721532"/>
            <a:ext cx="4190483" cy="1252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Start Developing on Hedera</a:t>
            </a:r>
            <a:endParaRPr kumimoji="0" sz="3600" b="0" i="0" u="none" strike="noStrike" kern="0" cap="none" spc="0" normalizeH="0" baseline="0" noProof="0" dirty="0">
              <a:ln>
                <a:noFill/>
              </a:ln>
              <a:solidFill>
                <a:srgbClr val="00050C"/>
              </a:solidFill>
              <a:effectLst/>
              <a:uLnTx/>
              <a:uFillTx/>
              <a:latin typeface="Arial"/>
              <a:cs typeface="Arial"/>
              <a:sym typeface="Arial"/>
            </a:endParaRPr>
          </a:p>
        </p:txBody>
      </p:sp>
      <p:sp>
        <p:nvSpPr>
          <p:cNvPr id="303" name="All participants share full copies of the network’s data…">
            <a:extLst>
              <a:ext uri="{FF2B5EF4-FFF2-40B4-BE49-F238E27FC236}">
                <a16:creationId xmlns:a16="http://schemas.microsoft.com/office/drawing/2014/main" id="{19441C33-2D98-41E6-AAA3-E1CB9BB04228}"/>
              </a:ext>
            </a:extLst>
          </p:cNvPr>
          <p:cNvSpPr txBox="1"/>
          <p:nvPr/>
        </p:nvSpPr>
        <p:spPr>
          <a:xfrm>
            <a:off x="18336511" y="10721532"/>
            <a:ext cx="4570964" cy="1252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Get Resources and Learn More</a:t>
            </a:r>
            <a:endParaRPr kumimoji="0" sz="3600" b="0" i="0" u="none" strike="noStrike" kern="0" cap="none" spc="0" normalizeH="0" baseline="0" noProof="0" dirty="0">
              <a:ln>
                <a:noFill/>
              </a:ln>
              <a:solidFill>
                <a:srgbClr val="00050C"/>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C843E8DC-DCA0-4CB6-BD69-5B53FA8E1F4A}"/>
              </a:ext>
            </a:extLst>
          </p:cNvPr>
          <p:cNvGrpSpPr/>
          <p:nvPr/>
        </p:nvGrpSpPr>
        <p:grpSpPr>
          <a:xfrm>
            <a:off x="11517634" y="4125948"/>
            <a:ext cx="5304111" cy="5873387"/>
            <a:chOff x="8312124" y="3779829"/>
            <a:chExt cx="6099202" cy="6753812"/>
          </a:xfrm>
        </p:grpSpPr>
        <p:grpSp>
          <p:nvGrpSpPr>
            <p:cNvPr id="78" name="Group 77">
              <a:extLst>
                <a:ext uri="{FF2B5EF4-FFF2-40B4-BE49-F238E27FC236}">
                  <a16:creationId xmlns:a16="http://schemas.microsoft.com/office/drawing/2014/main" id="{FD0CC8BB-E6D1-4549-BD28-69E8D425C8D3}"/>
                </a:ext>
              </a:extLst>
            </p:cNvPr>
            <p:cNvGrpSpPr/>
            <p:nvPr/>
          </p:nvGrpSpPr>
          <p:grpSpPr>
            <a:xfrm>
              <a:off x="8312124" y="8546379"/>
              <a:ext cx="6099202" cy="1987262"/>
              <a:chOff x="16580382" y="9447207"/>
              <a:chExt cx="5046258" cy="1200959"/>
            </a:xfrm>
          </p:grpSpPr>
          <p:sp>
            <p:nvSpPr>
              <p:cNvPr id="85" name="Rectangle">
                <a:extLst>
                  <a:ext uri="{FF2B5EF4-FFF2-40B4-BE49-F238E27FC236}">
                    <a16:creationId xmlns:a16="http://schemas.microsoft.com/office/drawing/2014/main" id="{CDB4534D-BABA-4413-9AB1-E86047C2F671}"/>
                  </a:ext>
                </a:extLst>
              </p:cNvPr>
              <p:cNvSpPr/>
              <p:nvPr/>
            </p:nvSpPr>
            <p:spPr>
              <a:xfrm>
                <a:off x="16580382" y="9447207"/>
                <a:ext cx="5046258" cy="1200959"/>
              </a:xfrm>
              <a:prstGeom prst="rect">
                <a:avLst/>
              </a:prstGeom>
              <a:gradFill flip="none" rotWithShape="1">
                <a:gsLst>
                  <a:gs pos="0">
                    <a:srgbClr val="275AAA"/>
                  </a:gs>
                  <a:gs pos="100000">
                    <a:srgbClr val="8034E2"/>
                  </a:gs>
                </a:gsLst>
                <a:path path="circle">
                  <a:fillToRect l="37721" t="-19636" r="62278" b="119636"/>
                </a:path>
              </a:gradFill>
              <a:ln w="12700" cap="flat">
                <a:noFill/>
                <a:miter lim="400000"/>
              </a:ln>
              <a:effectLst/>
            </p:spPr>
            <p:txBody>
              <a:bodyPr wrap="square" lIns="50800" tIns="50800" rIns="50800" bIns="50800" numCol="1" anchor="ctr">
                <a:noAutofit/>
              </a:bodyPr>
              <a:lstStyle/>
              <a:p>
                <a:pPr marL="0" marR="0" lvl="0" indent="0" algn="ctr" defTabSz="1828432" rtl="0" eaLnBrk="1" fontAlgn="auto" latinLnBrk="0" hangingPunct="0">
                  <a:lnSpc>
                    <a:spcPct val="100000"/>
                  </a:lnSpc>
                  <a:spcBef>
                    <a:spcPts val="0"/>
                  </a:spcBef>
                  <a:spcAft>
                    <a:spcPts val="0"/>
                  </a:spcAft>
                  <a:buClrTx/>
                  <a:buSzTx/>
                  <a:buFontTx/>
                  <a:buNone/>
                  <a:tabLst/>
                  <a:defRPr sz="3600">
                    <a:solidFill>
                      <a:srgbClr val="7F7F7F"/>
                    </a:solidFill>
                    <a:latin typeface="Styrene A Regular"/>
                    <a:ea typeface="Styrene A Regular"/>
                    <a:cs typeface="Styrene A Regular"/>
                    <a:sym typeface="Styrene A Regular"/>
                  </a:defRPr>
                </a:pPr>
                <a:endParaRPr kumimoji="0" sz="4000" b="0" i="0" u="none" strike="noStrike" kern="0" cap="none" spc="0" normalizeH="0" baseline="0" noProof="0" dirty="0">
                  <a:ln>
                    <a:noFill/>
                  </a:ln>
                  <a:solidFill>
                    <a:srgbClr val="7F7F7F"/>
                  </a:solidFill>
                  <a:effectLst/>
                  <a:uLnTx/>
                  <a:uFillTx/>
                  <a:latin typeface="Styrene A Regular"/>
                  <a:sym typeface="Styrene A Regular"/>
                </a:endParaRPr>
              </a:p>
            </p:txBody>
          </p:sp>
          <p:sp>
            <p:nvSpPr>
              <p:cNvPr id="86" name="File…">
                <a:extLst>
                  <a:ext uri="{FF2B5EF4-FFF2-40B4-BE49-F238E27FC236}">
                    <a16:creationId xmlns:a16="http://schemas.microsoft.com/office/drawing/2014/main" id="{D0A6F9F8-111B-4C1D-A8F9-43369A078EF0}"/>
                  </a:ext>
                </a:extLst>
              </p:cNvPr>
              <p:cNvSpPr/>
              <p:nvPr/>
            </p:nvSpPr>
            <p:spPr>
              <a:xfrm>
                <a:off x="16580382" y="9907794"/>
                <a:ext cx="5017342" cy="32921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373" tIns="18373" rIns="18373" bIns="18373" numCol="1" anchor="ctr">
                <a:spAutoFit/>
              </a:bodyPr>
              <a:lstStyle/>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lang="en-US" sz="3600" b="0" i="0" u="none" strike="noStrike" kern="0" cap="all" spc="58" normalizeH="0" baseline="0" noProof="0" dirty="0">
                    <a:ln>
                      <a:noFill/>
                    </a:ln>
                    <a:solidFill>
                      <a:srgbClr val="FFFFFF"/>
                    </a:solidFill>
                    <a:effectLst/>
                    <a:uLnTx/>
                    <a:uFillTx/>
                    <a:latin typeface="Styrene A Medium"/>
                    <a:sym typeface="Styrene A Medium"/>
                  </a:rPr>
                  <a:t>Smart Contracts</a:t>
                </a:r>
                <a:endParaRPr kumimoji="0" sz="3600" b="0" i="0" u="none" strike="noStrike" kern="0" cap="all" spc="58" normalizeH="0" baseline="0" noProof="0" dirty="0">
                  <a:ln>
                    <a:noFill/>
                  </a:ln>
                  <a:solidFill>
                    <a:srgbClr val="FFFFFF"/>
                  </a:solidFill>
                  <a:effectLst/>
                  <a:uLnTx/>
                  <a:uFillTx/>
                  <a:latin typeface="Styrene A Medium"/>
                  <a:sym typeface="Styrene A Medium"/>
                </a:endParaRPr>
              </a:p>
            </p:txBody>
          </p:sp>
        </p:grpSp>
        <p:grpSp>
          <p:nvGrpSpPr>
            <p:cNvPr id="79" name="Group 78">
              <a:extLst>
                <a:ext uri="{FF2B5EF4-FFF2-40B4-BE49-F238E27FC236}">
                  <a16:creationId xmlns:a16="http://schemas.microsoft.com/office/drawing/2014/main" id="{15AD8F7E-F508-430E-9467-6C8534C38DA2}"/>
                </a:ext>
              </a:extLst>
            </p:cNvPr>
            <p:cNvGrpSpPr/>
            <p:nvPr/>
          </p:nvGrpSpPr>
          <p:grpSpPr>
            <a:xfrm>
              <a:off x="8312124" y="3779829"/>
              <a:ext cx="6099202" cy="1987261"/>
              <a:chOff x="7388322" y="5875361"/>
              <a:chExt cx="5478607" cy="1200958"/>
            </a:xfrm>
          </p:grpSpPr>
          <p:sp>
            <p:nvSpPr>
              <p:cNvPr id="83" name="Rectangle">
                <a:extLst>
                  <a:ext uri="{FF2B5EF4-FFF2-40B4-BE49-F238E27FC236}">
                    <a16:creationId xmlns:a16="http://schemas.microsoft.com/office/drawing/2014/main" id="{0F2F8125-DA4A-4FB4-92B9-CAA58E638FE0}"/>
                  </a:ext>
                </a:extLst>
              </p:cNvPr>
              <p:cNvSpPr/>
              <p:nvPr/>
            </p:nvSpPr>
            <p:spPr>
              <a:xfrm>
                <a:off x="7388322" y="5875361"/>
                <a:ext cx="5478607" cy="1200958"/>
              </a:xfrm>
              <a:prstGeom prst="rect">
                <a:avLst/>
              </a:prstGeom>
              <a:gradFill flip="none" rotWithShape="1">
                <a:gsLst>
                  <a:gs pos="0">
                    <a:srgbClr val="275AAA"/>
                  </a:gs>
                  <a:gs pos="100000">
                    <a:srgbClr val="8034E2"/>
                  </a:gs>
                </a:gsLst>
                <a:path path="circle">
                  <a:fillToRect l="37721" t="-19636" r="62278" b="119636"/>
                </a:path>
              </a:gradFill>
              <a:ln w="12700" cap="flat">
                <a:noFill/>
                <a:miter lim="400000"/>
              </a:ln>
              <a:effectLst/>
            </p:spPr>
            <p:txBody>
              <a:bodyPr wrap="square" lIns="50800" tIns="50800" rIns="50800" bIns="50800" numCol="1" anchor="ctr">
                <a:noAutofit/>
              </a:bodyPr>
              <a:lstStyle/>
              <a:p>
                <a:pPr marL="0" marR="0" lvl="0" indent="0" algn="ctr" defTabSz="1828432" rtl="0" eaLnBrk="1" fontAlgn="auto" latinLnBrk="0" hangingPunct="0">
                  <a:lnSpc>
                    <a:spcPct val="100000"/>
                  </a:lnSpc>
                  <a:spcBef>
                    <a:spcPts val="0"/>
                  </a:spcBef>
                  <a:spcAft>
                    <a:spcPts val="0"/>
                  </a:spcAft>
                  <a:buClrTx/>
                  <a:buSzTx/>
                  <a:buFontTx/>
                  <a:buNone/>
                  <a:tabLst/>
                  <a:defRPr sz="3600">
                    <a:solidFill>
                      <a:srgbClr val="7F7F7F"/>
                    </a:solidFill>
                    <a:latin typeface="Styrene A Regular"/>
                    <a:ea typeface="Styrene A Regular"/>
                    <a:cs typeface="Styrene A Regular"/>
                    <a:sym typeface="Styrene A Regular"/>
                  </a:defRPr>
                </a:pPr>
                <a:endParaRPr kumimoji="0" sz="4000" b="0" i="0" u="none" strike="noStrike" kern="0" cap="none" spc="0" normalizeH="0" baseline="0" noProof="0">
                  <a:ln>
                    <a:noFill/>
                  </a:ln>
                  <a:solidFill>
                    <a:srgbClr val="7F7F7F"/>
                  </a:solidFill>
                  <a:effectLst/>
                  <a:uLnTx/>
                  <a:uFillTx/>
                  <a:latin typeface="Styrene A Regular"/>
                  <a:sym typeface="Styrene A Regular"/>
                </a:endParaRPr>
              </a:p>
            </p:txBody>
          </p:sp>
          <p:sp>
            <p:nvSpPr>
              <p:cNvPr id="84" name="Cryptocurrency">
                <a:extLst>
                  <a:ext uri="{FF2B5EF4-FFF2-40B4-BE49-F238E27FC236}">
                    <a16:creationId xmlns:a16="http://schemas.microsoft.com/office/drawing/2014/main" id="{8F2FFD10-700C-43D4-849D-357A8F787CFE}"/>
                  </a:ext>
                </a:extLst>
              </p:cNvPr>
              <p:cNvSpPr txBox="1"/>
              <p:nvPr/>
            </p:nvSpPr>
            <p:spPr>
              <a:xfrm>
                <a:off x="8397777" y="6187485"/>
                <a:ext cx="3459695" cy="626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373" tIns="18373" rIns="18373" bIns="18373" numCol="1" anchor="ctr">
                <a:spAutoFit/>
              </a:bodyPr>
              <a:lstStyle/>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Consensus</a:t>
                </a:r>
              </a:p>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Service</a:t>
                </a:r>
              </a:p>
            </p:txBody>
          </p:sp>
        </p:grpSp>
        <p:grpSp>
          <p:nvGrpSpPr>
            <p:cNvPr id="80" name="Group 79">
              <a:extLst>
                <a:ext uri="{FF2B5EF4-FFF2-40B4-BE49-F238E27FC236}">
                  <a16:creationId xmlns:a16="http://schemas.microsoft.com/office/drawing/2014/main" id="{104CF8D7-CA87-40AC-A2A5-A01E146EF666}"/>
                </a:ext>
              </a:extLst>
            </p:cNvPr>
            <p:cNvGrpSpPr/>
            <p:nvPr/>
          </p:nvGrpSpPr>
          <p:grpSpPr>
            <a:xfrm>
              <a:off x="8312124" y="6163105"/>
              <a:ext cx="6099202" cy="1987261"/>
              <a:chOff x="13417894" y="5875361"/>
              <a:chExt cx="5046258" cy="1200958"/>
            </a:xfrm>
          </p:grpSpPr>
          <p:sp>
            <p:nvSpPr>
              <p:cNvPr id="81" name="Rectangle">
                <a:extLst>
                  <a:ext uri="{FF2B5EF4-FFF2-40B4-BE49-F238E27FC236}">
                    <a16:creationId xmlns:a16="http://schemas.microsoft.com/office/drawing/2014/main" id="{EE7292CB-0F6C-42CF-B054-740F3950F228}"/>
                  </a:ext>
                </a:extLst>
              </p:cNvPr>
              <p:cNvSpPr/>
              <p:nvPr/>
            </p:nvSpPr>
            <p:spPr>
              <a:xfrm>
                <a:off x="13417894" y="5875361"/>
                <a:ext cx="5046258" cy="1200958"/>
              </a:xfrm>
              <a:prstGeom prst="rect">
                <a:avLst/>
              </a:prstGeom>
              <a:gradFill flip="none" rotWithShape="1">
                <a:gsLst>
                  <a:gs pos="0">
                    <a:srgbClr val="275AAA"/>
                  </a:gs>
                  <a:gs pos="100000">
                    <a:srgbClr val="8034E2"/>
                  </a:gs>
                </a:gsLst>
                <a:path path="circle">
                  <a:fillToRect l="37721" t="-19636" r="62278" b="119636"/>
                </a:path>
              </a:gradFill>
              <a:ln w="12700" cap="flat">
                <a:noFill/>
                <a:miter lim="400000"/>
              </a:ln>
              <a:effectLst/>
            </p:spPr>
            <p:txBody>
              <a:bodyPr wrap="square" lIns="50800" tIns="50800" rIns="50800" bIns="50800" numCol="1" anchor="ctr">
                <a:noAutofit/>
              </a:bodyPr>
              <a:lstStyle/>
              <a:p>
                <a:pPr marL="0" marR="0" lvl="0" indent="0" algn="ctr" defTabSz="1828432" rtl="0" eaLnBrk="1" fontAlgn="auto" latinLnBrk="0" hangingPunct="0">
                  <a:lnSpc>
                    <a:spcPct val="100000"/>
                  </a:lnSpc>
                  <a:spcBef>
                    <a:spcPts val="0"/>
                  </a:spcBef>
                  <a:spcAft>
                    <a:spcPts val="0"/>
                  </a:spcAft>
                  <a:buClrTx/>
                  <a:buSzTx/>
                  <a:buFontTx/>
                  <a:buNone/>
                  <a:tabLst/>
                  <a:defRPr sz="3600">
                    <a:solidFill>
                      <a:srgbClr val="7F7F7F"/>
                    </a:solidFill>
                    <a:latin typeface="Styrene A Regular"/>
                    <a:ea typeface="Styrene A Regular"/>
                    <a:cs typeface="Styrene A Regular"/>
                    <a:sym typeface="Styrene A Regular"/>
                  </a:defRPr>
                </a:pPr>
                <a:endParaRPr kumimoji="0" sz="4000" b="0" i="0" u="none" strike="noStrike" kern="0" cap="none" spc="0" normalizeH="0" baseline="0" noProof="0" dirty="0">
                  <a:ln>
                    <a:noFill/>
                  </a:ln>
                  <a:solidFill>
                    <a:srgbClr val="7F7F7F"/>
                  </a:solidFill>
                  <a:effectLst/>
                  <a:uLnTx/>
                  <a:uFillTx/>
                  <a:latin typeface="Styrene A Regular"/>
                  <a:sym typeface="Styrene A Regular"/>
                </a:endParaRPr>
              </a:p>
            </p:txBody>
          </p:sp>
          <p:sp>
            <p:nvSpPr>
              <p:cNvPr id="82" name="File…">
                <a:extLst>
                  <a:ext uri="{FF2B5EF4-FFF2-40B4-BE49-F238E27FC236}">
                    <a16:creationId xmlns:a16="http://schemas.microsoft.com/office/drawing/2014/main" id="{9583A634-4137-4479-83C9-599BDE179268}"/>
                  </a:ext>
                </a:extLst>
              </p:cNvPr>
              <p:cNvSpPr/>
              <p:nvPr/>
            </p:nvSpPr>
            <p:spPr>
              <a:xfrm>
                <a:off x="13417894" y="6187485"/>
                <a:ext cx="5017342" cy="62613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373" tIns="18373" rIns="18373" bIns="18373" numCol="1" anchor="ctr">
                <a:spAutoFit/>
              </a:bodyPr>
              <a:lstStyle/>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TOKEN</a:t>
                </a:r>
              </a:p>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Service</a:t>
                </a:r>
              </a:p>
            </p:txBody>
          </p:sp>
        </p:grpSp>
      </p:grpSp>
      <p:pic>
        <p:nvPicPr>
          <p:cNvPr id="10" name="Picture 9">
            <a:extLst>
              <a:ext uri="{FF2B5EF4-FFF2-40B4-BE49-F238E27FC236}">
                <a16:creationId xmlns:a16="http://schemas.microsoft.com/office/drawing/2014/main" id="{E40CDCF6-E9BA-4464-87F4-BA6468B95EAF}"/>
              </a:ext>
            </a:extLst>
          </p:cNvPr>
          <p:cNvPicPr>
            <a:picLocks noChangeAspect="1"/>
          </p:cNvPicPr>
          <p:nvPr/>
        </p:nvPicPr>
        <p:blipFill>
          <a:blip r:embed="rId3"/>
          <a:stretch>
            <a:fillRect/>
          </a:stretch>
        </p:blipFill>
        <p:spPr>
          <a:xfrm>
            <a:off x="896612" y="4124684"/>
            <a:ext cx="3321849" cy="5875914"/>
          </a:xfrm>
          <a:prstGeom prst="rect">
            <a:avLst/>
          </a:prstGeom>
        </p:spPr>
      </p:pic>
      <p:pic>
        <p:nvPicPr>
          <p:cNvPr id="20" name="Google Shape;242;p8">
            <a:extLst>
              <a:ext uri="{FF2B5EF4-FFF2-40B4-BE49-F238E27FC236}">
                <a16:creationId xmlns:a16="http://schemas.microsoft.com/office/drawing/2014/main" id="{F7B5D0E4-9E8A-4551-B303-FEF0E4A3AB85}"/>
              </a:ext>
            </a:extLst>
          </p:cNvPr>
          <p:cNvPicPr preferRelativeResize="0">
            <a:picLocks noChangeAspect="1"/>
          </p:cNvPicPr>
          <p:nvPr/>
        </p:nvPicPr>
        <p:blipFill rotWithShape="1">
          <a:blip r:embed="rId4">
            <a:alphaModFix/>
          </a:blip>
          <a:srcRect l="37981" t="39739" r="32669" b="5933"/>
          <a:stretch/>
        </p:blipFill>
        <p:spPr>
          <a:xfrm>
            <a:off x="17756598" y="4198795"/>
            <a:ext cx="5730790" cy="5727692"/>
          </a:xfrm>
          <a:prstGeom prst="rect">
            <a:avLst/>
          </a:prstGeom>
          <a:noFill/>
          <a:ln w="9525" cap="flat" cmpd="sng">
            <a:solidFill>
              <a:schemeClr val="bg1">
                <a:lumMod val="65000"/>
              </a:schemeClr>
            </a:solidFill>
            <a:prstDash val="solid"/>
            <a:round/>
            <a:headEnd type="none" w="sm" len="sm"/>
            <a:tailEnd type="none" w="sm" len="sm"/>
          </a:ln>
        </p:spPr>
      </p:pic>
      <p:grpSp>
        <p:nvGrpSpPr>
          <p:cNvPr id="6" name="Group 5">
            <a:extLst>
              <a:ext uri="{FF2B5EF4-FFF2-40B4-BE49-F238E27FC236}">
                <a16:creationId xmlns:a16="http://schemas.microsoft.com/office/drawing/2014/main" id="{029986C5-16CB-4ABC-A33A-1BE97669C29B}"/>
              </a:ext>
            </a:extLst>
          </p:cNvPr>
          <p:cNvGrpSpPr>
            <a:grpSpLocks noChangeAspect="1"/>
          </p:cNvGrpSpPr>
          <p:nvPr/>
        </p:nvGrpSpPr>
        <p:grpSpPr>
          <a:xfrm>
            <a:off x="5153313" y="4513539"/>
            <a:ext cx="5429469" cy="5098204"/>
            <a:chOff x="4690081" y="4518346"/>
            <a:chExt cx="5348457" cy="5022134"/>
          </a:xfrm>
        </p:grpSpPr>
        <p:grpSp>
          <p:nvGrpSpPr>
            <p:cNvPr id="29" name="Group 28">
              <a:extLst>
                <a:ext uri="{FF2B5EF4-FFF2-40B4-BE49-F238E27FC236}">
                  <a16:creationId xmlns:a16="http://schemas.microsoft.com/office/drawing/2014/main" id="{FA03A13A-E1B1-4927-8242-CE818B4B9402}"/>
                </a:ext>
              </a:extLst>
            </p:cNvPr>
            <p:cNvGrpSpPr>
              <a:grpSpLocks noChangeAspect="1"/>
            </p:cNvGrpSpPr>
            <p:nvPr/>
          </p:nvGrpSpPr>
          <p:grpSpPr>
            <a:xfrm>
              <a:off x="4690081" y="4518346"/>
              <a:ext cx="5348457" cy="5022134"/>
              <a:chOff x="14431146" y="2989983"/>
              <a:chExt cx="7315200" cy="6868881"/>
            </a:xfrm>
          </p:grpSpPr>
          <p:grpSp>
            <p:nvGrpSpPr>
              <p:cNvPr id="31" name="Group 30">
                <a:extLst>
                  <a:ext uri="{FF2B5EF4-FFF2-40B4-BE49-F238E27FC236}">
                    <a16:creationId xmlns:a16="http://schemas.microsoft.com/office/drawing/2014/main" id="{3866D84B-753C-47C5-A1BB-E2A4FBA56223}"/>
                  </a:ext>
                </a:extLst>
              </p:cNvPr>
              <p:cNvGrpSpPr/>
              <p:nvPr/>
            </p:nvGrpSpPr>
            <p:grpSpPr>
              <a:xfrm>
                <a:off x="16125792" y="4505121"/>
                <a:ext cx="3869289" cy="3865937"/>
                <a:chOff x="16125792" y="4505121"/>
                <a:chExt cx="3869289" cy="3865937"/>
              </a:xfrm>
            </p:grpSpPr>
            <p:grpSp>
              <p:nvGrpSpPr>
                <p:cNvPr id="63" name="Group 62">
                  <a:extLst>
                    <a:ext uri="{FF2B5EF4-FFF2-40B4-BE49-F238E27FC236}">
                      <a16:creationId xmlns:a16="http://schemas.microsoft.com/office/drawing/2014/main" id="{508E2F3B-EB89-4AFD-AB03-9C9239C0808A}"/>
                    </a:ext>
                  </a:extLst>
                </p:cNvPr>
                <p:cNvGrpSpPr/>
                <p:nvPr/>
              </p:nvGrpSpPr>
              <p:grpSpPr>
                <a:xfrm>
                  <a:off x="16125792" y="4505121"/>
                  <a:ext cx="3869289" cy="3865937"/>
                  <a:chOff x="16125792" y="4505121"/>
                  <a:chExt cx="3869289" cy="3865937"/>
                </a:xfrm>
              </p:grpSpPr>
              <p:sp>
                <p:nvSpPr>
                  <p:cNvPr id="97" name="Oval 96">
                    <a:extLst>
                      <a:ext uri="{FF2B5EF4-FFF2-40B4-BE49-F238E27FC236}">
                        <a16:creationId xmlns:a16="http://schemas.microsoft.com/office/drawing/2014/main" id="{7C56FF33-C259-4E1E-BC9F-87979336832F}"/>
                      </a:ext>
                    </a:extLst>
                  </p:cNvPr>
                  <p:cNvSpPr>
                    <a:spLocks noChangeAspect="1"/>
                  </p:cNvSpPr>
                  <p:nvPr/>
                </p:nvSpPr>
                <p:spPr>
                  <a:xfrm>
                    <a:off x="16350439" y="4726416"/>
                    <a:ext cx="3419995" cy="3419995"/>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98" name="Oval 97">
                    <a:extLst>
                      <a:ext uri="{FF2B5EF4-FFF2-40B4-BE49-F238E27FC236}">
                        <a16:creationId xmlns:a16="http://schemas.microsoft.com/office/drawing/2014/main" id="{9F3087C9-E81C-47B8-BDAC-AE1BF5D9E7F9}"/>
                      </a:ext>
                    </a:extLst>
                  </p:cNvPr>
                  <p:cNvSpPr>
                    <a:spLocks noChangeAspect="1"/>
                  </p:cNvSpPr>
                  <p:nvPr/>
                </p:nvSpPr>
                <p:spPr>
                  <a:xfrm>
                    <a:off x="17835789" y="4505121"/>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99" name="Oval 98">
                    <a:extLst>
                      <a:ext uri="{FF2B5EF4-FFF2-40B4-BE49-F238E27FC236}">
                        <a16:creationId xmlns:a16="http://schemas.microsoft.com/office/drawing/2014/main" id="{B39BA1CA-BD0D-443A-A1A0-CD57B9924DF0}"/>
                      </a:ext>
                    </a:extLst>
                  </p:cNvPr>
                  <p:cNvSpPr>
                    <a:spLocks noChangeAspect="1"/>
                  </p:cNvSpPr>
                  <p:nvPr/>
                </p:nvSpPr>
                <p:spPr>
                  <a:xfrm>
                    <a:off x="16607608" y="7416129"/>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0" name="Oval 99">
                    <a:extLst>
                      <a:ext uri="{FF2B5EF4-FFF2-40B4-BE49-F238E27FC236}">
                        <a16:creationId xmlns:a16="http://schemas.microsoft.com/office/drawing/2014/main" id="{C2AB84F3-675D-4C9E-BF5D-FECE69D5F390}"/>
                      </a:ext>
                    </a:extLst>
                  </p:cNvPr>
                  <p:cNvSpPr>
                    <a:spLocks noChangeAspect="1"/>
                  </p:cNvSpPr>
                  <p:nvPr/>
                </p:nvSpPr>
                <p:spPr>
                  <a:xfrm>
                    <a:off x="17835565" y="7921764"/>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1" name="Oval 100">
                    <a:extLst>
                      <a:ext uri="{FF2B5EF4-FFF2-40B4-BE49-F238E27FC236}">
                        <a16:creationId xmlns:a16="http://schemas.microsoft.com/office/drawing/2014/main" id="{AF1AA993-688C-47DF-B123-8E7E285B60CC}"/>
                      </a:ext>
                    </a:extLst>
                  </p:cNvPr>
                  <p:cNvSpPr>
                    <a:spLocks noChangeAspect="1"/>
                  </p:cNvSpPr>
                  <p:nvPr/>
                </p:nvSpPr>
                <p:spPr>
                  <a:xfrm>
                    <a:off x="16125792" y="6211766"/>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2" name="Oval 101">
                    <a:extLst>
                      <a:ext uri="{FF2B5EF4-FFF2-40B4-BE49-F238E27FC236}">
                        <a16:creationId xmlns:a16="http://schemas.microsoft.com/office/drawing/2014/main" id="{36AB3537-6AB6-455F-A8A7-CAB106F85562}"/>
                      </a:ext>
                    </a:extLst>
                  </p:cNvPr>
                  <p:cNvSpPr>
                    <a:spLocks noChangeAspect="1"/>
                  </p:cNvSpPr>
                  <p:nvPr/>
                </p:nvSpPr>
                <p:spPr>
                  <a:xfrm>
                    <a:off x="16611521" y="5001357"/>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3" name="Oval 102">
                    <a:extLst>
                      <a:ext uri="{FF2B5EF4-FFF2-40B4-BE49-F238E27FC236}">
                        <a16:creationId xmlns:a16="http://schemas.microsoft.com/office/drawing/2014/main" id="{ED9AECF3-E673-4A4E-B402-D85E4CF1A570}"/>
                      </a:ext>
                    </a:extLst>
                  </p:cNvPr>
                  <p:cNvSpPr>
                    <a:spLocks noChangeAspect="1"/>
                  </p:cNvSpPr>
                  <p:nvPr/>
                </p:nvSpPr>
                <p:spPr>
                  <a:xfrm flipH="1">
                    <a:off x="19047875" y="7429541"/>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4" name="Oval 103">
                    <a:extLst>
                      <a:ext uri="{FF2B5EF4-FFF2-40B4-BE49-F238E27FC236}">
                        <a16:creationId xmlns:a16="http://schemas.microsoft.com/office/drawing/2014/main" id="{D72654A8-FD57-4E74-A9C4-08AFCD5D0209}"/>
                      </a:ext>
                    </a:extLst>
                  </p:cNvPr>
                  <p:cNvSpPr>
                    <a:spLocks noChangeAspect="1"/>
                  </p:cNvSpPr>
                  <p:nvPr/>
                </p:nvSpPr>
                <p:spPr>
                  <a:xfrm flipH="1">
                    <a:off x="19545787" y="6211766"/>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5" name="Oval 104">
                    <a:extLst>
                      <a:ext uri="{FF2B5EF4-FFF2-40B4-BE49-F238E27FC236}">
                        <a16:creationId xmlns:a16="http://schemas.microsoft.com/office/drawing/2014/main" id="{C644BA1C-DFB6-43D3-BD5B-0797D5058A94}"/>
                      </a:ext>
                    </a:extLst>
                  </p:cNvPr>
                  <p:cNvSpPr>
                    <a:spLocks noChangeAspect="1"/>
                  </p:cNvSpPr>
                  <p:nvPr/>
                </p:nvSpPr>
                <p:spPr>
                  <a:xfrm flipH="1">
                    <a:off x="19051787" y="5014769"/>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grpSp>
              <p:nvGrpSpPr>
                <p:cNvPr id="64" name="Group 63">
                  <a:extLst>
                    <a:ext uri="{FF2B5EF4-FFF2-40B4-BE49-F238E27FC236}">
                      <a16:creationId xmlns:a16="http://schemas.microsoft.com/office/drawing/2014/main" id="{183117B4-631E-46AE-AFDE-2A43884C6324}"/>
                    </a:ext>
                  </a:extLst>
                </p:cNvPr>
                <p:cNvGrpSpPr/>
                <p:nvPr/>
              </p:nvGrpSpPr>
              <p:grpSpPr>
                <a:xfrm>
                  <a:off x="16494943" y="4888618"/>
                  <a:ext cx="3116642" cy="3102296"/>
                  <a:chOff x="16494943" y="4888618"/>
                  <a:chExt cx="3116642" cy="3102296"/>
                </a:xfrm>
              </p:grpSpPr>
              <p:grpSp>
                <p:nvGrpSpPr>
                  <p:cNvPr id="65" name="Group 64">
                    <a:extLst>
                      <a:ext uri="{FF2B5EF4-FFF2-40B4-BE49-F238E27FC236}">
                        <a16:creationId xmlns:a16="http://schemas.microsoft.com/office/drawing/2014/main" id="{2FA33995-49E8-46A3-A94E-7A68547259D7}"/>
                      </a:ext>
                    </a:extLst>
                  </p:cNvPr>
                  <p:cNvGrpSpPr/>
                  <p:nvPr/>
                </p:nvGrpSpPr>
                <p:grpSpPr>
                  <a:xfrm>
                    <a:off x="16509289" y="4888618"/>
                    <a:ext cx="3102295" cy="3033146"/>
                    <a:chOff x="15482136" y="3237775"/>
                    <a:chExt cx="5423374" cy="5302487"/>
                  </a:xfrm>
                </p:grpSpPr>
                <p:cxnSp>
                  <p:nvCxnSpPr>
                    <p:cNvPr id="92" name="Straight Connector 91">
                      <a:extLst>
                        <a:ext uri="{FF2B5EF4-FFF2-40B4-BE49-F238E27FC236}">
                          <a16:creationId xmlns:a16="http://schemas.microsoft.com/office/drawing/2014/main" id="{EF249C06-BB65-4765-8E52-070516B6FFE7}"/>
                        </a:ext>
                      </a:extLst>
                    </p:cNvPr>
                    <p:cNvCxnSpPr>
                      <a:stCxn id="98" idx="4"/>
                      <a:endCxn id="100" idx="0"/>
                    </p:cNvCxnSpPr>
                    <p:nvPr/>
                  </p:nvCxnSpPr>
                  <p:spPr>
                    <a:xfrm flipH="1">
                      <a:off x="18193431" y="3352801"/>
                      <a:ext cx="392" cy="5187461"/>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85AEB72A-7EC9-4687-AF01-5327E7243476}"/>
                        </a:ext>
                      </a:extLst>
                    </p:cNvPr>
                    <p:cNvCxnSpPr>
                      <a:cxnSpLocks/>
                    </p:cNvCxnSpPr>
                    <p:nvPr/>
                  </p:nvCxnSpPr>
                  <p:spPr>
                    <a:xfrm>
                      <a:off x="18360965" y="3352801"/>
                      <a:ext cx="177335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4" name="Straight Connector 93">
                      <a:extLst>
                        <a:ext uri="{FF2B5EF4-FFF2-40B4-BE49-F238E27FC236}">
                          <a16:creationId xmlns:a16="http://schemas.microsoft.com/office/drawing/2014/main" id="{A9692D1D-471F-470D-82D1-016791B85AD6}"/>
                        </a:ext>
                      </a:extLst>
                    </p:cNvPr>
                    <p:cNvCxnSpPr>
                      <a:cxnSpLocks/>
                      <a:stCxn id="98" idx="5"/>
                      <a:endCxn id="104" idx="7"/>
                    </p:cNvCxnSpPr>
                    <p:nvPr/>
                  </p:nvCxnSpPr>
                  <p:spPr>
                    <a:xfrm>
                      <a:off x="18471521" y="3237775"/>
                      <a:ext cx="2433989" cy="242812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033FA1E2-4799-4554-B46B-28613C0557A7}"/>
                        </a:ext>
                      </a:extLst>
                    </p:cNvPr>
                    <p:cNvCxnSpPr>
                      <a:cxnSpLocks/>
                    </p:cNvCxnSpPr>
                    <p:nvPr/>
                  </p:nvCxnSpPr>
                  <p:spPr>
                    <a:xfrm flipH="1">
                      <a:off x="16152558" y="3352801"/>
                      <a:ext cx="187373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6EC05D83-2851-41CA-B974-7AF54224A8EE}"/>
                        </a:ext>
                      </a:extLst>
                    </p:cNvPr>
                    <p:cNvCxnSpPr>
                      <a:cxnSpLocks/>
                      <a:stCxn id="98" idx="3"/>
                      <a:endCxn id="101" idx="7"/>
                    </p:cNvCxnSpPr>
                    <p:nvPr/>
                  </p:nvCxnSpPr>
                  <p:spPr>
                    <a:xfrm flipH="1">
                      <a:off x="15482136" y="3237775"/>
                      <a:ext cx="2433989" cy="242812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cxnSp>
                <p:nvCxnSpPr>
                  <p:cNvPr id="66" name="Straight Connector 65">
                    <a:extLst>
                      <a:ext uri="{FF2B5EF4-FFF2-40B4-BE49-F238E27FC236}">
                        <a16:creationId xmlns:a16="http://schemas.microsoft.com/office/drawing/2014/main" id="{715F20E5-773B-4CCC-ACAC-66A66BE2ECBA}"/>
                      </a:ext>
                    </a:extLst>
                  </p:cNvPr>
                  <p:cNvCxnSpPr/>
                  <p:nvPr/>
                </p:nvCxnSpPr>
                <p:spPr>
                  <a:xfrm rot="16200000" flipH="1">
                    <a:off x="18044303" y="4956204"/>
                    <a:ext cx="224" cy="296734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9BBDF8C-D47E-43BC-B119-CD237BE3C937}"/>
                      </a:ext>
                    </a:extLst>
                  </p:cNvPr>
                  <p:cNvCxnSpPr>
                    <a:cxnSpLocks/>
                  </p:cNvCxnSpPr>
                  <p:nvPr/>
                </p:nvCxnSpPr>
                <p:spPr>
                  <a:xfrm rot="16200000">
                    <a:off x="17291105" y="4599396"/>
                    <a:ext cx="1014398" cy="247512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0C0FCC5D-8FA5-47A1-A1C2-4D7ED73DCB71}"/>
                      </a:ext>
                    </a:extLst>
                  </p:cNvPr>
                  <p:cNvCxnSpPr>
                    <a:cxnSpLocks/>
                  </p:cNvCxnSpPr>
                  <p:nvPr/>
                </p:nvCxnSpPr>
                <p:spPr>
                  <a:xfrm rot="16200000" flipH="1">
                    <a:off x="17262395" y="5833946"/>
                    <a:ext cx="1071818" cy="247512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03AD3C4B-3A16-4274-AB91-FAD1EFA5F146}"/>
                      </a:ext>
                    </a:extLst>
                  </p:cNvPr>
                  <p:cNvCxnSpPr>
                    <a:cxnSpLocks/>
                  </p:cNvCxnSpPr>
                  <p:nvPr/>
                </p:nvCxnSpPr>
                <p:spPr>
                  <a:xfrm rot="16200000" flipH="1">
                    <a:off x="16493267" y="6600292"/>
                    <a:ext cx="1392298" cy="138894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nvGrpSpPr>
                  <p:cNvPr id="70" name="Group 69">
                    <a:extLst>
                      <a:ext uri="{FF2B5EF4-FFF2-40B4-BE49-F238E27FC236}">
                        <a16:creationId xmlns:a16="http://schemas.microsoft.com/office/drawing/2014/main" id="{39BB12BC-AC92-4262-B0F3-30F446F9AF59}"/>
                      </a:ext>
                    </a:extLst>
                  </p:cNvPr>
                  <p:cNvGrpSpPr/>
                  <p:nvPr/>
                </p:nvGrpSpPr>
                <p:grpSpPr>
                  <a:xfrm rot="16200000">
                    <a:off x="16999496" y="5365162"/>
                    <a:ext cx="2531798" cy="2692380"/>
                    <a:chOff x="3051571" y="3813036"/>
                    <a:chExt cx="4426042" cy="4706767"/>
                  </a:xfrm>
                </p:grpSpPr>
                <p:cxnSp>
                  <p:nvCxnSpPr>
                    <p:cNvPr id="89" name="Straight Connector 88">
                      <a:extLst>
                        <a:ext uri="{FF2B5EF4-FFF2-40B4-BE49-F238E27FC236}">
                          <a16:creationId xmlns:a16="http://schemas.microsoft.com/office/drawing/2014/main" id="{A9DC0558-C023-4383-9C0A-E2E3D5EDEB43}"/>
                        </a:ext>
                      </a:extLst>
                    </p:cNvPr>
                    <p:cNvCxnSpPr>
                      <a:cxnSpLocks/>
                    </p:cNvCxnSpPr>
                    <p:nvPr/>
                  </p:nvCxnSpPr>
                  <p:spPr>
                    <a:xfrm rot="16200000">
                      <a:off x="4427454" y="2536228"/>
                      <a:ext cx="177335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0" name="Straight Connector 89">
                      <a:extLst>
                        <a:ext uri="{FF2B5EF4-FFF2-40B4-BE49-F238E27FC236}">
                          <a16:creationId xmlns:a16="http://schemas.microsoft.com/office/drawing/2014/main" id="{296F3C3D-0094-4FE3-9FF3-03FD9418F067}"/>
                        </a:ext>
                      </a:extLst>
                    </p:cNvPr>
                    <p:cNvCxnSpPr>
                      <a:cxnSpLocks/>
                    </p:cNvCxnSpPr>
                    <p:nvPr/>
                  </p:nvCxnSpPr>
                  <p:spPr>
                    <a:xfrm rot="16200000" flipH="1">
                      <a:off x="4377264" y="4694445"/>
                      <a:ext cx="187373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1" name="Straight Connector 90">
                      <a:extLst>
                        <a:ext uri="{FF2B5EF4-FFF2-40B4-BE49-F238E27FC236}">
                          <a16:creationId xmlns:a16="http://schemas.microsoft.com/office/drawing/2014/main" id="{6A3E083D-11B8-4B7F-8F8E-297A9B65BBBA}"/>
                        </a:ext>
                      </a:extLst>
                    </p:cNvPr>
                    <p:cNvCxnSpPr>
                      <a:cxnSpLocks/>
                      <a:endCxn id="104" idx="5"/>
                    </p:cNvCxnSpPr>
                    <p:nvPr/>
                  </p:nvCxnSpPr>
                  <p:spPr>
                    <a:xfrm rot="5400000" flipV="1">
                      <a:off x="3084603" y="6136870"/>
                      <a:ext cx="2349901" cy="241596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grpSp>
                <p:nvGrpSpPr>
                  <p:cNvPr id="71" name="Group 70">
                    <a:extLst>
                      <a:ext uri="{FF2B5EF4-FFF2-40B4-BE49-F238E27FC236}">
                        <a16:creationId xmlns:a16="http://schemas.microsoft.com/office/drawing/2014/main" id="{1A5ACEA8-C356-4085-95AE-281B2B08EF06}"/>
                      </a:ext>
                    </a:extLst>
                  </p:cNvPr>
                  <p:cNvGrpSpPr/>
                  <p:nvPr/>
                </p:nvGrpSpPr>
                <p:grpSpPr>
                  <a:xfrm rot="10800000">
                    <a:off x="17060815" y="5294182"/>
                    <a:ext cx="2475125" cy="2277658"/>
                    <a:chOff x="3150646" y="3813036"/>
                    <a:chExt cx="4326967" cy="3981758"/>
                  </a:xfrm>
                </p:grpSpPr>
                <p:cxnSp>
                  <p:nvCxnSpPr>
                    <p:cNvPr id="87" name="Straight Connector 86">
                      <a:extLst>
                        <a:ext uri="{FF2B5EF4-FFF2-40B4-BE49-F238E27FC236}">
                          <a16:creationId xmlns:a16="http://schemas.microsoft.com/office/drawing/2014/main" id="{5CDBF2B2-CB99-41E8-821E-1B679352369F}"/>
                        </a:ext>
                      </a:extLst>
                    </p:cNvPr>
                    <p:cNvCxnSpPr>
                      <a:cxnSpLocks/>
                    </p:cNvCxnSpPr>
                    <p:nvPr/>
                  </p:nvCxnSpPr>
                  <p:spPr>
                    <a:xfrm rot="16200000">
                      <a:off x="4427454" y="2536228"/>
                      <a:ext cx="177335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88" name="Straight Connector 87">
                      <a:extLst>
                        <a:ext uri="{FF2B5EF4-FFF2-40B4-BE49-F238E27FC236}">
                          <a16:creationId xmlns:a16="http://schemas.microsoft.com/office/drawing/2014/main" id="{7ADA59C7-F926-4ABF-9E27-1A12A27168C9}"/>
                        </a:ext>
                      </a:extLst>
                    </p:cNvPr>
                    <p:cNvCxnSpPr>
                      <a:cxnSpLocks/>
                    </p:cNvCxnSpPr>
                    <p:nvPr/>
                  </p:nvCxnSpPr>
                  <p:spPr>
                    <a:xfrm rot="16200000" flipH="1">
                      <a:off x="4377264" y="4694445"/>
                      <a:ext cx="187373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cxnSp>
                <p:nvCxnSpPr>
                  <p:cNvPr id="72" name="Straight Connector 71">
                    <a:extLst>
                      <a:ext uri="{FF2B5EF4-FFF2-40B4-BE49-F238E27FC236}">
                        <a16:creationId xmlns:a16="http://schemas.microsoft.com/office/drawing/2014/main" id="{6BE60177-BA7D-48F0-B9FB-8ADB25DA2A90}"/>
                      </a:ext>
                    </a:extLst>
                  </p:cNvPr>
                  <p:cNvCxnSpPr>
                    <a:cxnSpLocks/>
                    <a:stCxn id="102" idx="5"/>
                    <a:endCxn id="103" idx="7"/>
                  </p:cNvCxnSpPr>
                  <p:nvPr/>
                </p:nvCxnSpPr>
                <p:spPr>
                  <a:xfrm>
                    <a:off x="16995018" y="5384854"/>
                    <a:ext cx="2118655" cy="211048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EF4DCDE7-BBA8-4378-83A0-9542258D37AC}"/>
                      </a:ext>
                    </a:extLst>
                  </p:cNvPr>
                  <p:cNvCxnSpPr>
                    <a:cxnSpLocks/>
                    <a:stCxn id="105" idx="5"/>
                    <a:endCxn id="99" idx="7"/>
                  </p:cNvCxnSpPr>
                  <p:nvPr/>
                </p:nvCxnSpPr>
                <p:spPr>
                  <a:xfrm flipH="1">
                    <a:off x="16991105" y="5398265"/>
                    <a:ext cx="2126480" cy="2083661"/>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DF36D8BE-B078-4F5F-B0AA-F3CB63B7B59A}"/>
                      </a:ext>
                    </a:extLst>
                  </p:cNvPr>
                  <p:cNvCxnSpPr>
                    <a:cxnSpLocks/>
                    <a:stCxn id="105" idx="6"/>
                    <a:endCxn id="102" idx="6"/>
                  </p:cNvCxnSpPr>
                  <p:nvPr/>
                </p:nvCxnSpPr>
                <p:spPr>
                  <a:xfrm flipH="1" flipV="1">
                    <a:off x="17060815" y="5226004"/>
                    <a:ext cx="1990972" cy="13412"/>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44F6FF17-209E-4C8E-9CCF-AB0D8257CECC}"/>
                      </a:ext>
                    </a:extLst>
                  </p:cNvPr>
                  <p:cNvCxnSpPr>
                    <a:cxnSpLocks/>
                    <a:stCxn id="103" idx="6"/>
                    <a:endCxn id="99" idx="6"/>
                  </p:cNvCxnSpPr>
                  <p:nvPr/>
                </p:nvCxnSpPr>
                <p:spPr>
                  <a:xfrm flipH="1" flipV="1">
                    <a:off x="17056903" y="7640777"/>
                    <a:ext cx="1990972" cy="13412"/>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76" name="Straight Connector 75">
                    <a:extLst>
                      <a:ext uri="{FF2B5EF4-FFF2-40B4-BE49-F238E27FC236}">
                        <a16:creationId xmlns:a16="http://schemas.microsoft.com/office/drawing/2014/main" id="{F51D8D28-3996-40A3-A50D-FBF5365F298D}"/>
                      </a:ext>
                    </a:extLst>
                  </p:cNvPr>
                  <p:cNvCxnSpPr>
                    <a:cxnSpLocks/>
                    <a:stCxn id="105" idx="4"/>
                    <a:endCxn id="103" idx="0"/>
                  </p:cNvCxnSpPr>
                  <p:nvPr/>
                </p:nvCxnSpPr>
                <p:spPr>
                  <a:xfrm flipH="1">
                    <a:off x="19272522" y="5464063"/>
                    <a:ext cx="3913" cy="196547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9A568AD5-46A5-4DEE-9350-D619D0D5D4EC}"/>
                      </a:ext>
                    </a:extLst>
                  </p:cNvPr>
                  <p:cNvCxnSpPr>
                    <a:cxnSpLocks/>
                    <a:stCxn id="99" idx="0"/>
                    <a:endCxn id="102" idx="4"/>
                  </p:cNvCxnSpPr>
                  <p:nvPr/>
                </p:nvCxnSpPr>
                <p:spPr>
                  <a:xfrm flipV="1">
                    <a:off x="16832255" y="5450651"/>
                    <a:ext cx="3913" cy="196547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grpSp>
          <p:pic>
            <p:nvPicPr>
              <p:cNvPr id="32" name="Graphic 31" descr="Laptop outline">
                <a:extLst>
                  <a:ext uri="{FF2B5EF4-FFF2-40B4-BE49-F238E27FC236}">
                    <a16:creationId xmlns:a16="http://schemas.microsoft.com/office/drawing/2014/main" id="{8C224DBC-C560-4124-9322-366C9685B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431146" y="5966610"/>
                <a:ext cx="1155497" cy="1155497"/>
              </a:xfrm>
              <a:prstGeom prst="rect">
                <a:avLst/>
              </a:prstGeom>
            </p:spPr>
          </p:pic>
          <p:grpSp>
            <p:nvGrpSpPr>
              <p:cNvPr id="33" name="Group 32">
                <a:extLst>
                  <a:ext uri="{FF2B5EF4-FFF2-40B4-BE49-F238E27FC236}">
                    <a16:creationId xmlns:a16="http://schemas.microsoft.com/office/drawing/2014/main" id="{2B6A0F00-0358-479D-A820-316F557E50C2}"/>
                  </a:ext>
                </a:extLst>
              </p:cNvPr>
              <p:cNvGrpSpPr>
                <a:grpSpLocks noChangeAspect="1"/>
              </p:cNvGrpSpPr>
              <p:nvPr/>
            </p:nvGrpSpPr>
            <p:grpSpPr>
              <a:xfrm>
                <a:off x="15193966" y="5939279"/>
                <a:ext cx="449295" cy="602629"/>
                <a:chOff x="8170749" y="5384800"/>
                <a:chExt cx="2196712" cy="2946400"/>
              </a:xfrm>
            </p:grpSpPr>
            <p:sp>
              <p:nvSpPr>
                <p:cNvPr id="61" name="Rectangle 60">
                  <a:extLst>
                    <a:ext uri="{FF2B5EF4-FFF2-40B4-BE49-F238E27FC236}">
                      <a16:creationId xmlns:a16="http://schemas.microsoft.com/office/drawing/2014/main" id="{C1EAE8B5-011E-4FA5-A4A4-9119F314733F}"/>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62" name="Graphic 61" descr="Checklist outline">
                  <a:extLst>
                    <a:ext uri="{FF2B5EF4-FFF2-40B4-BE49-F238E27FC236}">
                      <a16:creationId xmlns:a16="http://schemas.microsoft.com/office/drawing/2014/main" id="{40797436-515F-4711-89BE-383C00D79469}"/>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4" name="Graphic 33" descr="Laptop outline">
                <a:extLst>
                  <a:ext uri="{FF2B5EF4-FFF2-40B4-BE49-F238E27FC236}">
                    <a16:creationId xmlns:a16="http://schemas.microsoft.com/office/drawing/2014/main" id="{CC1F84E2-3A0C-410D-A468-0629CF51825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961315" y="4378343"/>
                <a:ext cx="1155497" cy="1155497"/>
              </a:xfrm>
              <a:prstGeom prst="rect">
                <a:avLst/>
              </a:prstGeom>
            </p:spPr>
          </p:pic>
          <p:grpSp>
            <p:nvGrpSpPr>
              <p:cNvPr id="35" name="Group 34">
                <a:extLst>
                  <a:ext uri="{FF2B5EF4-FFF2-40B4-BE49-F238E27FC236}">
                    <a16:creationId xmlns:a16="http://schemas.microsoft.com/office/drawing/2014/main" id="{4A127F83-D597-4181-B911-0B1C495C97DC}"/>
                  </a:ext>
                </a:extLst>
              </p:cNvPr>
              <p:cNvGrpSpPr>
                <a:grpSpLocks noChangeAspect="1"/>
              </p:cNvGrpSpPr>
              <p:nvPr/>
            </p:nvGrpSpPr>
            <p:grpSpPr>
              <a:xfrm>
                <a:off x="15724135" y="4351012"/>
                <a:ext cx="449295" cy="602629"/>
                <a:chOff x="8170749" y="5384800"/>
                <a:chExt cx="2196712" cy="2946400"/>
              </a:xfrm>
            </p:grpSpPr>
            <p:sp>
              <p:nvSpPr>
                <p:cNvPr id="59" name="Rectangle 58">
                  <a:extLst>
                    <a:ext uri="{FF2B5EF4-FFF2-40B4-BE49-F238E27FC236}">
                      <a16:creationId xmlns:a16="http://schemas.microsoft.com/office/drawing/2014/main" id="{1DD333DF-7E95-4158-8408-35A4B2AA735A}"/>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60" name="Graphic 59" descr="Checklist outline">
                  <a:extLst>
                    <a:ext uri="{FF2B5EF4-FFF2-40B4-BE49-F238E27FC236}">
                      <a16:creationId xmlns:a16="http://schemas.microsoft.com/office/drawing/2014/main" id="{ABF636AA-01B0-475B-85F8-D9DF54EAE81F}"/>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6" name="Graphic 35" descr="Laptop outline">
                <a:extLst>
                  <a:ext uri="{FF2B5EF4-FFF2-40B4-BE49-F238E27FC236}">
                    <a16:creationId xmlns:a16="http://schemas.microsoft.com/office/drawing/2014/main" id="{A83BA494-91EF-4524-8FBF-CB98B321E9D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961315" y="7867100"/>
                <a:ext cx="1155497" cy="1155497"/>
              </a:xfrm>
              <a:prstGeom prst="rect">
                <a:avLst/>
              </a:prstGeom>
            </p:spPr>
          </p:pic>
          <p:grpSp>
            <p:nvGrpSpPr>
              <p:cNvPr id="37" name="Group 36">
                <a:extLst>
                  <a:ext uri="{FF2B5EF4-FFF2-40B4-BE49-F238E27FC236}">
                    <a16:creationId xmlns:a16="http://schemas.microsoft.com/office/drawing/2014/main" id="{086FAFB9-EB9D-4A03-AC23-92A4F92861AF}"/>
                  </a:ext>
                </a:extLst>
              </p:cNvPr>
              <p:cNvGrpSpPr>
                <a:grpSpLocks noChangeAspect="1"/>
              </p:cNvGrpSpPr>
              <p:nvPr/>
            </p:nvGrpSpPr>
            <p:grpSpPr>
              <a:xfrm>
                <a:off x="15724135" y="7839769"/>
                <a:ext cx="449295" cy="602629"/>
                <a:chOff x="8170749" y="5384800"/>
                <a:chExt cx="2196712" cy="2946400"/>
              </a:xfrm>
            </p:grpSpPr>
            <p:sp>
              <p:nvSpPr>
                <p:cNvPr id="57" name="Rectangle 56">
                  <a:extLst>
                    <a:ext uri="{FF2B5EF4-FFF2-40B4-BE49-F238E27FC236}">
                      <a16:creationId xmlns:a16="http://schemas.microsoft.com/office/drawing/2014/main" id="{FD498992-D1CA-452A-B4C5-B8F4A00C542C}"/>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8" name="Graphic 57" descr="Checklist outline">
                  <a:extLst>
                    <a:ext uri="{FF2B5EF4-FFF2-40B4-BE49-F238E27FC236}">
                      <a16:creationId xmlns:a16="http://schemas.microsoft.com/office/drawing/2014/main" id="{AD7D2912-4E5E-4465-9CC9-1AADB1DA0E27}"/>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8" name="Graphic 37" descr="Laptop outline">
                <a:extLst>
                  <a:ext uri="{FF2B5EF4-FFF2-40B4-BE49-F238E27FC236}">
                    <a16:creationId xmlns:a16="http://schemas.microsoft.com/office/drawing/2014/main" id="{FD942A8C-04FE-4609-BB7B-3DD91137A82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482689" y="8703367"/>
                <a:ext cx="1155497" cy="1155497"/>
              </a:xfrm>
              <a:prstGeom prst="rect">
                <a:avLst/>
              </a:prstGeom>
            </p:spPr>
          </p:pic>
          <p:grpSp>
            <p:nvGrpSpPr>
              <p:cNvPr id="39" name="Group 38">
                <a:extLst>
                  <a:ext uri="{FF2B5EF4-FFF2-40B4-BE49-F238E27FC236}">
                    <a16:creationId xmlns:a16="http://schemas.microsoft.com/office/drawing/2014/main" id="{2BEE5EB2-543A-49CE-8659-7C09FFCF44B3}"/>
                  </a:ext>
                </a:extLst>
              </p:cNvPr>
              <p:cNvGrpSpPr>
                <a:grpSpLocks noChangeAspect="1"/>
              </p:cNvGrpSpPr>
              <p:nvPr/>
            </p:nvGrpSpPr>
            <p:grpSpPr>
              <a:xfrm>
                <a:off x="18245509" y="8676036"/>
                <a:ext cx="449295" cy="602629"/>
                <a:chOff x="8170749" y="5384800"/>
                <a:chExt cx="2196712" cy="2946400"/>
              </a:xfrm>
            </p:grpSpPr>
            <p:sp>
              <p:nvSpPr>
                <p:cNvPr id="55" name="Rectangle 54">
                  <a:extLst>
                    <a:ext uri="{FF2B5EF4-FFF2-40B4-BE49-F238E27FC236}">
                      <a16:creationId xmlns:a16="http://schemas.microsoft.com/office/drawing/2014/main" id="{61E1C518-E2EF-494C-822A-565BACFB8FD4}"/>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6" name="Graphic 55" descr="Checklist outline">
                  <a:extLst>
                    <a:ext uri="{FF2B5EF4-FFF2-40B4-BE49-F238E27FC236}">
                      <a16:creationId xmlns:a16="http://schemas.microsoft.com/office/drawing/2014/main" id="{76B0FE09-60EE-4507-8920-B79289AB26F5}"/>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40" name="Graphic 39" descr="Laptop outline">
                <a:extLst>
                  <a:ext uri="{FF2B5EF4-FFF2-40B4-BE49-F238E27FC236}">
                    <a16:creationId xmlns:a16="http://schemas.microsoft.com/office/drawing/2014/main" id="{3B25B024-8B81-4451-B009-73B85C51B82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04063" y="7867100"/>
                <a:ext cx="1155497" cy="1155497"/>
              </a:xfrm>
              <a:prstGeom prst="rect">
                <a:avLst/>
              </a:prstGeom>
            </p:spPr>
          </p:pic>
          <p:grpSp>
            <p:nvGrpSpPr>
              <p:cNvPr id="41" name="Group 40">
                <a:extLst>
                  <a:ext uri="{FF2B5EF4-FFF2-40B4-BE49-F238E27FC236}">
                    <a16:creationId xmlns:a16="http://schemas.microsoft.com/office/drawing/2014/main" id="{E8E84F97-72A0-4B83-A341-359E889EA20A}"/>
                  </a:ext>
                </a:extLst>
              </p:cNvPr>
              <p:cNvGrpSpPr>
                <a:grpSpLocks noChangeAspect="1"/>
              </p:cNvGrpSpPr>
              <p:nvPr/>
            </p:nvGrpSpPr>
            <p:grpSpPr>
              <a:xfrm>
                <a:off x="20766883" y="7839769"/>
                <a:ext cx="449295" cy="602629"/>
                <a:chOff x="8170749" y="5384800"/>
                <a:chExt cx="2196712" cy="2946400"/>
              </a:xfrm>
            </p:grpSpPr>
            <p:sp>
              <p:nvSpPr>
                <p:cNvPr id="53" name="Rectangle 52">
                  <a:extLst>
                    <a:ext uri="{FF2B5EF4-FFF2-40B4-BE49-F238E27FC236}">
                      <a16:creationId xmlns:a16="http://schemas.microsoft.com/office/drawing/2014/main" id="{CD6290EF-711A-4E4F-AB27-F0954233D368}"/>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4" name="Graphic 53" descr="Checklist outline">
                  <a:extLst>
                    <a:ext uri="{FF2B5EF4-FFF2-40B4-BE49-F238E27FC236}">
                      <a16:creationId xmlns:a16="http://schemas.microsoft.com/office/drawing/2014/main" id="{37624D2B-F764-478C-967B-28501782A9A8}"/>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42" name="Graphic 41" descr="Laptop outline">
                <a:extLst>
                  <a:ext uri="{FF2B5EF4-FFF2-40B4-BE49-F238E27FC236}">
                    <a16:creationId xmlns:a16="http://schemas.microsoft.com/office/drawing/2014/main" id="{102609A5-E804-42B5-A818-DBD6643B64F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534231" y="5966610"/>
                <a:ext cx="1155497" cy="1155497"/>
              </a:xfrm>
              <a:prstGeom prst="rect">
                <a:avLst/>
              </a:prstGeom>
            </p:spPr>
          </p:pic>
          <p:grpSp>
            <p:nvGrpSpPr>
              <p:cNvPr id="43" name="Group 42">
                <a:extLst>
                  <a:ext uri="{FF2B5EF4-FFF2-40B4-BE49-F238E27FC236}">
                    <a16:creationId xmlns:a16="http://schemas.microsoft.com/office/drawing/2014/main" id="{B6F29A17-8976-4A64-867B-DD03D5F1FC78}"/>
                  </a:ext>
                </a:extLst>
              </p:cNvPr>
              <p:cNvGrpSpPr>
                <a:grpSpLocks noChangeAspect="1"/>
              </p:cNvGrpSpPr>
              <p:nvPr/>
            </p:nvGrpSpPr>
            <p:grpSpPr>
              <a:xfrm>
                <a:off x="21297051" y="5939279"/>
                <a:ext cx="449295" cy="602629"/>
                <a:chOff x="8170749" y="5384800"/>
                <a:chExt cx="2196712" cy="2946400"/>
              </a:xfrm>
            </p:grpSpPr>
            <p:sp>
              <p:nvSpPr>
                <p:cNvPr id="51" name="Rectangle 50">
                  <a:extLst>
                    <a:ext uri="{FF2B5EF4-FFF2-40B4-BE49-F238E27FC236}">
                      <a16:creationId xmlns:a16="http://schemas.microsoft.com/office/drawing/2014/main" id="{A6DB11A0-0081-4DEE-8A73-21F09B45F918}"/>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2" name="Graphic 51" descr="Checklist outline">
                  <a:extLst>
                    <a:ext uri="{FF2B5EF4-FFF2-40B4-BE49-F238E27FC236}">
                      <a16:creationId xmlns:a16="http://schemas.microsoft.com/office/drawing/2014/main" id="{5D3071F8-8662-4E45-8628-CB9B307AA386}"/>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44" name="Graphic 43" descr="Laptop outline">
                <a:extLst>
                  <a:ext uri="{FF2B5EF4-FFF2-40B4-BE49-F238E27FC236}">
                    <a16:creationId xmlns:a16="http://schemas.microsoft.com/office/drawing/2014/main" id="{8D4B6383-5A1D-496D-8E33-77F6F8A0D89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04063" y="4378343"/>
                <a:ext cx="1155497" cy="1155497"/>
              </a:xfrm>
              <a:prstGeom prst="rect">
                <a:avLst/>
              </a:prstGeom>
            </p:spPr>
          </p:pic>
          <p:grpSp>
            <p:nvGrpSpPr>
              <p:cNvPr id="45" name="Group 44">
                <a:extLst>
                  <a:ext uri="{FF2B5EF4-FFF2-40B4-BE49-F238E27FC236}">
                    <a16:creationId xmlns:a16="http://schemas.microsoft.com/office/drawing/2014/main" id="{66E14E7B-E46E-4B1D-8436-4F9FB0884DE0}"/>
                  </a:ext>
                </a:extLst>
              </p:cNvPr>
              <p:cNvGrpSpPr>
                <a:grpSpLocks noChangeAspect="1"/>
              </p:cNvGrpSpPr>
              <p:nvPr/>
            </p:nvGrpSpPr>
            <p:grpSpPr>
              <a:xfrm>
                <a:off x="20766883" y="4351012"/>
                <a:ext cx="449295" cy="602629"/>
                <a:chOff x="8170749" y="5384800"/>
                <a:chExt cx="2196712" cy="2946400"/>
              </a:xfrm>
            </p:grpSpPr>
            <p:sp>
              <p:nvSpPr>
                <p:cNvPr id="49" name="Rectangle 48">
                  <a:extLst>
                    <a:ext uri="{FF2B5EF4-FFF2-40B4-BE49-F238E27FC236}">
                      <a16:creationId xmlns:a16="http://schemas.microsoft.com/office/drawing/2014/main" id="{08DA848E-5C64-490C-811A-F3E0ED66F420}"/>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0" name="Graphic 49" descr="Checklist outline">
                  <a:extLst>
                    <a:ext uri="{FF2B5EF4-FFF2-40B4-BE49-F238E27FC236}">
                      <a16:creationId xmlns:a16="http://schemas.microsoft.com/office/drawing/2014/main" id="{1CCCCCA4-7132-46A2-8BCC-F1058C843B0A}"/>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46" name="Graphic 45" descr="Laptop outline">
                <a:extLst>
                  <a:ext uri="{FF2B5EF4-FFF2-40B4-BE49-F238E27FC236}">
                    <a16:creationId xmlns:a16="http://schemas.microsoft.com/office/drawing/2014/main" id="{EC411BF5-8E16-4516-A2D9-63A5167F33E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482689" y="3017314"/>
                <a:ext cx="1155497" cy="1155497"/>
              </a:xfrm>
              <a:prstGeom prst="rect">
                <a:avLst/>
              </a:prstGeom>
            </p:spPr>
          </p:pic>
          <p:sp>
            <p:nvSpPr>
              <p:cNvPr id="47" name="Rectangle 46">
                <a:extLst>
                  <a:ext uri="{FF2B5EF4-FFF2-40B4-BE49-F238E27FC236}">
                    <a16:creationId xmlns:a16="http://schemas.microsoft.com/office/drawing/2014/main" id="{30F116F5-0892-487D-B358-D241A75ECED9}"/>
                  </a:ext>
                </a:extLst>
              </p:cNvPr>
              <p:cNvSpPr/>
              <p:nvPr/>
            </p:nvSpPr>
            <p:spPr>
              <a:xfrm>
                <a:off x="18245509" y="2989983"/>
                <a:ext cx="449295" cy="60262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48" name="Graphic 47" descr="Checklist outline">
                <a:extLst>
                  <a:ext uri="{FF2B5EF4-FFF2-40B4-BE49-F238E27FC236}">
                    <a16:creationId xmlns:a16="http://schemas.microsoft.com/office/drawing/2014/main" id="{E45593BC-A82D-47B1-A997-9403D47F547E}"/>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18245509" y="2989983"/>
                <a:ext cx="449295" cy="602629"/>
              </a:xfrm>
              <a:prstGeom prst="rect">
                <a:avLst/>
              </a:prstGeom>
            </p:spPr>
          </p:pic>
        </p:grpSp>
        <p:pic>
          <p:nvPicPr>
            <p:cNvPr id="110" name="Google Shape;630;p3" descr="glow.png">
              <a:extLst>
                <a:ext uri="{FF2B5EF4-FFF2-40B4-BE49-F238E27FC236}">
                  <a16:creationId xmlns:a16="http://schemas.microsoft.com/office/drawing/2014/main" id="{ECDE40B8-0088-47E4-9467-E5237EA53F6B}"/>
                </a:ext>
              </a:extLst>
            </p:cNvPr>
            <p:cNvPicPr preferRelativeResize="0"/>
            <p:nvPr/>
          </p:nvPicPr>
          <p:blipFill rotWithShape="1">
            <a:blip r:embed="rId9">
              <a:alphaModFix amt="60403"/>
            </a:blip>
            <a:srcRect/>
            <a:stretch/>
          </p:blipFill>
          <p:spPr>
            <a:xfrm rot="55338" flipH="1">
              <a:off x="6059887" y="5788137"/>
              <a:ext cx="2525589" cy="2544412"/>
            </a:xfrm>
            <a:custGeom>
              <a:avLst/>
              <a:gdLst/>
              <a:ahLst/>
              <a:cxnLst/>
              <a:rect l="l" t="t" r="r" b="b"/>
              <a:pathLst>
                <a:path w="19589" h="20508" extrusionOk="0">
                  <a:moveTo>
                    <a:pt x="9951" y="1"/>
                  </a:moveTo>
                  <a:cubicBezTo>
                    <a:pt x="7445" y="-41"/>
                    <a:pt x="4923" y="919"/>
                    <a:pt x="2980" y="2888"/>
                  </a:cubicBezTo>
                  <a:cubicBezTo>
                    <a:pt x="-905" y="6827"/>
                    <a:pt x="-1005" y="13319"/>
                    <a:pt x="2758" y="17387"/>
                  </a:cubicBezTo>
                  <a:cubicBezTo>
                    <a:pt x="6519" y="21455"/>
                    <a:pt x="12720" y="21559"/>
                    <a:pt x="16606" y="17620"/>
                  </a:cubicBezTo>
                  <a:cubicBezTo>
                    <a:pt x="20491" y="13681"/>
                    <a:pt x="20595" y="7189"/>
                    <a:pt x="16832" y="3121"/>
                  </a:cubicBezTo>
                  <a:cubicBezTo>
                    <a:pt x="14952" y="1087"/>
                    <a:pt x="12457" y="43"/>
                    <a:pt x="9951" y="1"/>
                  </a:cubicBezTo>
                  <a:close/>
                </a:path>
              </a:pathLst>
            </a:custGeom>
            <a:noFill/>
            <a:ln>
              <a:noFill/>
            </a:ln>
          </p:spPr>
        </p:pic>
      </p:grpSp>
      <p:sp>
        <p:nvSpPr>
          <p:cNvPr id="112" name="All participants share full copies of the network’s data…">
            <a:extLst>
              <a:ext uri="{FF2B5EF4-FFF2-40B4-BE49-F238E27FC236}">
                <a16:creationId xmlns:a16="http://schemas.microsoft.com/office/drawing/2014/main" id="{E3FE12D7-597C-4722-AEE0-789459D5D3F0}"/>
              </a:ext>
            </a:extLst>
          </p:cNvPr>
          <p:cNvSpPr txBox="1"/>
          <p:nvPr/>
        </p:nvSpPr>
        <p:spPr>
          <a:xfrm>
            <a:off x="92890" y="10998531"/>
            <a:ext cx="4929291" cy="698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Introduction</a:t>
            </a:r>
            <a:endParaRPr kumimoji="0" sz="3600" b="0" i="0" u="none" strike="noStrike" kern="0" cap="none" spc="0" normalizeH="0" baseline="0" noProof="0" dirty="0">
              <a:ln>
                <a:noFill/>
              </a:ln>
              <a:solidFill>
                <a:srgbClr val="00050C"/>
              </a:solidFill>
              <a:effectLst/>
              <a:uLnTx/>
              <a:uFillTx/>
              <a:latin typeface="Arial"/>
              <a:cs typeface="Arial"/>
              <a:sym typeface="Arial"/>
            </a:endParaRPr>
          </a:p>
        </p:txBody>
      </p:sp>
      <p:sp>
        <p:nvSpPr>
          <p:cNvPr id="106" name="Google Shape;3003;p34">
            <a:extLst>
              <a:ext uri="{FF2B5EF4-FFF2-40B4-BE49-F238E27FC236}">
                <a16:creationId xmlns:a16="http://schemas.microsoft.com/office/drawing/2014/main" id="{D06AB666-0356-4A8B-A13C-1484D82F995B}"/>
              </a:ext>
            </a:extLst>
          </p:cNvPr>
          <p:cNvSpPr/>
          <p:nvPr/>
        </p:nvSpPr>
        <p:spPr>
          <a:xfrm>
            <a:off x="4789714" y="4089045"/>
            <a:ext cx="6161315" cy="5910289"/>
          </a:xfrm>
          <a:prstGeom prst="rect">
            <a:avLst/>
          </a:prstGeom>
          <a:noFill/>
          <a:ln w="127000" cap="flat" cmpd="sng">
            <a:solidFill>
              <a:srgbClr val="00B050"/>
            </a:solidFill>
            <a:prstDash val="solid"/>
            <a:round/>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763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4"/>
        <p:cNvGrpSpPr/>
        <p:nvPr/>
      </p:nvGrpSpPr>
      <p:grpSpPr>
        <a:xfrm>
          <a:off x="0" y="0"/>
          <a:ext cx="0" cy="0"/>
          <a:chOff x="0" y="0"/>
          <a:chExt cx="0" cy="0"/>
        </a:xfrm>
      </p:grpSpPr>
      <p:grpSp>
        <p:nvGrpSpPr>
          <p:cNvPr id="3125" name="Google Shape;3125;p58"/>
          <p:cNvGrpSpPr/>
          <p:nvPr/>
        </p:nvGrpSpPr>
        <p:grpSpPr>
          <a:xfrm>
            <a:off x="8369319" y="7071206"/>
            <a:ext cx="4533732" cy="1793061"/>
            <a:chOff x="0" y="0"/>
            <a:chExt cx="4533731" cy="1793061"/>
          </a:xfrm>
        </p:grpSpPr>
        <p:sp>
          <p:nvSpPr>
            <p:cNvPr id="3126" name="Google Shape;3126;p58"/>
            <p:cNvSpPr/>
            <p:nvPr/>
          </p:nvSpPr>
          <p:spPr>
            <a:xfrm rot="5400000" flipH="1">
              <a:off x="495836" y="-483550"/>
              <a:ext cx="1780774" cy="2772447"/>
            </a:xfrm>
            <a:custGeom>
              <a:avLst/>
              <a:gdLst/>
              <a:ahLst/>
              <a:cxnLst/>
              <a:rect l="l" t="t" r="r" b="b"/>
              <a:pathLst>
                <a:path w="21600" h="21600" extrusionOk="0">
                  <a:moveTo>
                    <a:pt x="2" y="0"/>
                  </a:moveTo>
                  <a:lnTo>
                    <a:pt x="0" y="21600"/>
                  </a:lnTo>
                  <a:lnTo>
                    <a:pt x="21600" y="21600"/>
                  </a:lnTo>
                </a:path>
              </a:pathLst>
            </a:custGeom>
            <a:noFill/>
            <a:ln w="25400" cap="flat" cmpd="sng">
              <a:solidFill>
                <a:srgbClr val="8C8C8C"/>
              </a:solidFill>
              <a:prstDash val="solid"/>
              <a:miter lim="400000"/>
              <a:headEnd type="none" w="sm" len="sm"/>
              <a:tailEnd type="none" w="sm" len="sm"/>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cxnSp>
          <p:nvCxnSpPr>
            <p:cNvPr id="3127" name="Google Shape;3127;p58"/>
            <p:cNvCxnSpPr/>
            <p:nvPr/>
          </p:nvCxnSpPr>
          <p:spPr>
            <a:xfrm rot="10800000" flipH="1">
              <a:off x="4533729" y="0"/>
              <a:ext cx="1" cy="338151"/>
            </a:xfrm>
            <a:prstGeom prst="straightConnector1">
              <a:avLst/>
            </a:prstGeom>
            <a:noFill/>
            <a:ln w="25400" cap="flat" cmpd="sng">
              <a:solidFill>
                <a:srgbClr val="8C8C8C"/>
              </a:solidFill>
              <a:prstDash val="solid"/>
              <a:miter lim="400000"/>
              <a:headEnd type="none" w="sm" len="sm"/>
              <a:tailEnd type="none" w="sm" len="sm"/>
            </a:ln>
          </p:spPr>
        </p:cxnSp>
      </p:grpSp>
      <p:sp>
        <p:nvSpPr>
          <p:cNvPr id="3128" name="Google Shape;3128;p58"/>
          <p:cNvSpPr/>
          <p:nvPr/>
        </p:nvSpPr>
        <p:spPr>
          <a:xfrm>
            <a:off x="10592182" y="7292919"/>
            <a:ext cx="4633417" cy="4633418"/>
          </a:xfrm>
          <a:prstGeom prst="ellipse">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grpSp>
        <p:nvGrpSpPr>
          <p:cNvPr id="3129" name="Google Shape;3129;p58"/>
          <p:cNvGrpSpPr/>
          <p:nvPr/>
        </p:nvGrpSpPr>
        <p:grpSpPr>
          <a:xfrm>
            <a:off x="7975554" y="7582400"/>
            <a:ext cx="9866675" cy="4036598"/>
            <a:chOff x="0" y="0"/>
            <a:chExt cx="9866673" cy="4036597"/>
          </a:xfrm>
        </p:grpSpPr>
        <p:sp>
          <p:nvSpPr>
            <p:cNvPr id="3130" name="Google Shape;3130;p58"/>
            <p:cNvSpPr/>
            <p:nvPr/>
          </p:nvSpPr>
          <p:spPr>
            <a:xfrm rot="672">
              <a:off x="3776446" y="675408"/>
              <a:ext cx="2364583" cy="2364585"/>
            </a:xfrm>
            <a:prstGeom prst="ellipse">
              <a:avLst/>
            </a:prstGeom>
            <a:gradFill>
              <a:gsLst>
                <a:gs pos="0">
                  <a:srgbClr val="377EEC"/>
                </a:gs>
                <a:gs pos="100000">
                  <a:srgbClr val="8034E2"/>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pic>
          <p:nvPicPr>
            <p:cNvPr id="3131" name="Google Shape;3131;p58" descr="Asset 1.png"/>
            <p:cNvPicPr preferRelativeResize="0"/>
            <p:nvPr/>
          </p:nvPicPr>
          <p:blipFill rotWithShape="1">
            <a:blip r:embed="rId3">
              <a:alphaModFix/>
            </a:blip>
            <a:srcRect l="19" r="18"/>
            <a:stretch/>
          </p:blipFill>
          <p:spPr>
            <a:xfrm>
              <a:off x="2992904" y="0"/>
              <a:ext cx="3968143" cy="3728697"/>
            </a:xfrm>
            <a:prstGeom prst="rect">
              <a:avLst/>
            </a:prstGeom>
            <a:noFill/>
            <a:ln>
              <a:noFill/>
            </a:ln>
          </p:spPr>
        </p:pic>
        <p:sp>
          <p:nvSpPr>
            <p:cNvPr id="3132" name="Google Shape;3132;p58"/>
            <p:cNvSpPr/>
            <p:nvPr/>
          </p:nvSpPr>
          <p:spPr>
            <a:xfrm>
              <a:off x="3822979" y="1876471"/>
              <a:ext cx="2294749"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71425" tIns="71425" rIns="71425" bIns="71425" anchor="ctr" anchorCtr="0">
              <a:noAutofit/>
            </a:bodyPr>
            <a:lstStyle/>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dirty="0">
                  <a:solidFill>
                    <a:srgbClr val="FFFFFF"/>
                  </a:solidFill>
                  <a:latin typeface="Arial"/>
                  <a:ea typeface="Arial"/>
                  <a:cs typeface="Arial"/>
                  <a:sym typeface="Arial"/>
                </a:rPr>
                <a:t>HASHGRAPH</a:t>
              </a:r>
              <a:br>
                <a:rPr lang="en-US" sz="2000" b="0" i="0" u="none" strike="noStrike" cap="none" dirty="0">
                  <a:solidFill>
                    <a:srgbClr val="FFFFFF"/>
                  </a:solidFill>
                  <a:latin typeface="Arial"/>
                  <a:ea typeface="Arial"/>
                  <a:cs typeface="Arial"/>
                  <a:sym typeface="Arial"/>
                </a:rPr>
              </a:br>
              <a:r>
                <a:rPr lang="en-US" sz="2000" b="0" i="0" u="none" strike="noStrike" cap="none" dirty="0">
                  <a:solidFill>
                    <a:srgbClr val="FFFFFF"/>
                  </a:solidFill>
                  <a:latin typeface="Arial"/>
                  <a:ea typeface="Arial"/>
                  <a:cs typeface="Arial"/>
                  <a:sym typeface="Arial"/>
                </a:rPr>
                <a:t>CONSENSUS</a:t>
              </a:r>
              <a:endParaRPr sz="1400" b="0" i="0" u="none" strike="noStrike" cap="none" dirty="0">
                <a:solidFill>
                  <a:srgbClr val="000000"/>
                </a:solidFill>
                <a:latin typeface="Arial"/>
                <a:ea typeface="Arial"/>
                <a:cs typeface="Arial"/>
                <a:sym typeface="Arial"/>
              </a:endParaRPr>
            </a:p>
          </p:txBody>
        </p:sp>
        <p:sp>
          <p:nvSpPr>
            <p:cNvPr id="3133" name="Google Shape;3133;p58"/>
            <p:cNvSpPr/>
            <p:nvPr/>
          </p:nvSpPr>
          <p:spPr>
            <a:xfrm>
              <a:off x="0" y="4036596"/>
              <a:ext cx="986667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HEDERA MAINNET</a:t>
              </a:r>
              <a:endParaRPr sz="1400" b="0" i="0" u="none" strike="noStrike" cap="none">
                <a:solidFill>
                  <a:srgbClr val="000000"/>
                </a:solidFill>
                <a:latin typeface="Arial"/>
                <a:ea typeface="Arial"/>
                <a:cs typeface="Arial"/>
                <a:sym typeface="Arial"/>
              </a:endParaRPr>
            </a:p>
          </p:txBody>
        </p:sp>
      </p:grpSp>
      <p:grpSp>
        <p:nvGrpSpPr>
          <p:cNvPr id="3134" name="Google Shape;3134;p58"/>
          <p:cNvGrpSpPr/>
          <p:nvPr/>
        </p:nvGrpSpPr>
        <p:grpSpPr>
          <a:xfrm>
            <a:off x="584494" y="5566997"/>
            <a:ext cx="5505261" cy="5668768"/>
            <a:chOff x="0" y="0"/>
            <a:chExt cx="5505260" cy="5668767"/>
          </a:xfrm>
        </p:grpSpPr>
        <p:sp>
          <p:nvSpPr>
            <p:cNvPr id="3135" name="Google Shape;3135;p58"/>
            <p:cNvSpPr txBox="1"/>
            <p:nvPr/>
          </p:nvSpPr>
          <p:spPr>
            <a:xfrm>
              <a:off x="1953261" y="2256929"/>
              <a:ext cx="2249436" cy="9210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HEDERA </a:t>
              </a:r>
              <a:br>
                <a:rPr lang="en-US" sz="2400" b="0" i="0" u="none" strike="noStrike" cap="none">
                  <a:solidFill>
                    <a:srgbClr val="000000"/>
                  </a:solidFill>
                  <a:latin typeface="Arial"/>
                  <a:ea typeface="Arial"/>
                  <a:cs typeface="Arial"/>
                  <a:sym typeface="Arial"/>
                </a:rPr>
              </a:br>
              <a:r>
                <a:rPr lang="en-US" sz="2400" b="0" i="0" u="none" strike="noStrike" cap="none">
                  <a:solidFill>
                    <a:srgbClr val="000000"/>
                  </a:solidFill>
                  <a:latin typeface="Arial"/>
                  <a:ea typeface="Arial"/>
                  <a:cs typeface="Arial"/>
                  <a:sym typeface="Arial"/>
                </a:rPr>
                <a:t>GOVERNING </a:t>
              </a:r>
              <a:br>
                <a:rPr lang="en-US" sz="2400" b="0" i="0" u="none" strike="noStrike" cap="none">
                  <a:solidFill>
                    <a:srgbClr val="000000"/>
                  </a:solidFill>
                  <a:latin typeface="Arial"/>
                  <a:ea typeface="Arial"/>
                  <a:cs typeface="Arial"/>
                  <a:sym typeface="Arial"/>
                </a:rPr>
              </a:br>
              <a:r>
                <a:rPr lang="en-US" sz="2400" b="0" i="0" u="none" strike="noStrike" cap="none">
                  <a:solidFill>
                    <a:srgbClr val="000000"/>
                  </a:solidFill>
                  <a:latin typeface="Arial"/>
                  <a:ea typeface="Arial"/>
                  <a:cs typeface="Arial"/>
                  <a:sym typeface="Arial"/>
                </a:rPr>
                <a:t>COUNCIL</a:t>
              </a:r>
              <a:endParaRPr sz="1400" b="0" i="0" u="none" strike="noStrike" cap="none">
                <a:solidFill>
                  <a:srgbClr val="000000"/>
                </a:solidFill>
                <a:latin typeface="Arial"/>
                <a:ea typeface="Arial"/>
                <a:cs typeface="Arial"/>
                <a:sym typeface="Arial"/>
              </a:endParaRPr>
            </a:p>
          </p:txBody>
        </p:sp>
        <p:pic>
          <p:nvPicPr>
            <p:cNvPr id="3136" name="Google Shape;3136;p58" descr="Asset 12.png"/>
            <p:cNvPicPr preferRelativeResize="0"/>
            <p:nvPr/>
          </p:nvPicPr>
          <p:blipFill rotWithShape="1">
            <a:blip r:embed="rId4">
              <a:alphaModFix amt="44789"/>
            </a:blip>
            <a:srcRect/>
            <a:stretch/>
          </p:blipFill>
          <p:spPr>
            <a:xfrm rot="10800000">
              <a:off x="4540818" y="0"/>
              <a:ext cx="964442" cy="5668767"/>
            </a:xfrm>
            <a:prstGeom prst="rect">
              <a:avLst/>
            </a:prstGeom>
            <a:noFill/>
            <a:ln>
              <a:noFill/>
            </a:ln>
          </p:spPr>
        </p:pic>
        <p:pic>
          <p:nvPicPr>
            <p:cNvPr id="3137" name="Google Shape;3137;p58" descr="Image"/>
            <p:cNvPicPr preferRelativeResize="0"/>
            <p:nvPr/>
          </p:nvPicPr>
          <p:blipFill rotWithShape="1">
            <a:blip r:embed="rId5">
              <a:alphaModFix/>
            </a:blip>
            <a:srcRect/>
            <a:stretch/>
          </p:blipFill>
          <p:spPr>
            <a:xfrm>
              <a:off x="0" y="2100634"/>
              <a:ext cx="1791412" cy="1201702"/>
            </a:xfrm>
            <a:prstGeom prst="rect">
              <a:avLst/>
            </a:prstGeom>
            <a:noFill/>
            <a:ln>
              <a:noFill/>
            </a:ln>
          </p:spPr>
        </p:pic>
      </p:grpSp>
      <p:sp>
        <p:nvSpPr>
          <p:cNvPr id="3138" name="Google Shape;3138;p58"/>
          <p:cNvSpPr/>
          <p:nvPr/>
        </p:nvSpPr>
        <p:spPr>
          <a:xfrm rot="-5400000">
            <a:off x="15426330" y="6968271"/>
            <a:ext cx="1812515" cy="2011218"/>
          </a:xfrm>
          <a:custGeom>
            <a:avLst/>
            <a:gdLst/>
            <a:ahLst/>
            <a:cxnLst/>
            <a:rect l="l" t="t" r="r" b="b"/>
            <a:pathLst>
              <a:path w="21600" h="21600" extrusionOk="0">
                <a:moveTo>
                  <a:pt x="2" y="0"/>
                </a:moveTo>
                <a:lnTo>
                  <a:pt x="0" y="21600"/>
                </a:lnTo>
                <a:lnTo>
                  <a:pt x="21600" y="21600"/>
                </a:lnTo>
              </a:path>
            </a:pathLst>
          </a:custGeom>
          <a:noFill/>
          <a:ln w="25400" cap="flat" cmpd="sng">
            <a:solidFill>
              <a:srgbClr val="8C8C8C"/>
            </a:solidFill>
            <a:prstDash val="solid"/>
            <a:miter lim="400000"/>
            <a:headEnd type="none" w="sm" len="sm"/>
            <a:tailEnd type="none" w="sm" len="sm"/>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grpSp>
        <p:nvGrpSpPr>
          <p:cNvPr id="3139" name="Google Shape;3139;p58"/>
          <p:cNvGrpSpPr/>
          <p:nvPr/>
        </p:nvGrpSpPr>
        <p:grpSpPr>
          <a:xfrm>
            <a:off x="1497163" y="1091078"/>
            <a:ext cx="4813946" cy="4038070"/>
            <a:chOff x="0" y="0"/>
            <a:chExt cx="4813945" cy="4038069"/>
          </a:xfrm>
        </p:grpSpPr>
        <p:sp>
          <p:nvSpPr>
            <p:cNvPr id="3140" name="Google Shape;3140;p58"/>
            <p:cNvSpPr txBox="1"/>
            <p:nvPr/>
          </p:nvSpPr>
          <p:spPr>
            <a:xfrm>
              <a:off x="1371185" y="0"/>
              <a:ext cx="2830205" cy="307340"/>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END USERS</a:t>
              </a:r>
              <a:endParaRPr sz="1400" b="0" i="0" u="none" strike="noStrike" cap="none">
                <a:solidFill>
                  <a:srgbClr val="000000"/>
                </a:solidFill>
                <a:latin typeface="Arial"/>
                <a:ea typeface="Arial"/>
                <a:cs typeface="Arial"/>
                <a:sym typeface="Arial"/>
              </a:endParaRPr>
            </a:p>
          </p:txBody>
        </p:sp>
        <p:sp>
          <p:nvSpPr>
            <p:cNvPr id="3141" name="Google Shape;3141;p58"/>
            <p:cNvSpPr txBox="1"/>
            <p:nvPr/>
          </p:nvSpPr>
          <p:spPr>
            <a:xfrm>
              <a:off x="2702910" y="1017539"/>
              <a:ext cx="1498481" cy="18034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INDIVIDUALS</a:t>
              </a:r>
              <a:endParaRPr sz="1400" b="0" i="0" u="none" strike="noStrike" cap="none">
                <a:solidFill>
                  <a:srgbClr val="000000"/>
                </a:solidFill>
                <a:latin typeface="Arial"/>
                <a:ea typeface="Arial"/>
                <a:cs typeface="Arial"/>
                <a:sym typeface="Arial"/>
              </a:endParaRPr>
            </a:p>
          </p:txBody>
        </p:sp>
        <p:sp>
          <p:nvSpPr>
            <p:cNvPr id="3142" name="Google Shape;3142;p58"/>
            <p:cNvSpPr txBox="1"/>
            <p:nvPr/>
          </p:nvSpPr>
          <p:spPr>
            <a:xfrm>
              <a:off x="2502475" y="1886676"/>
              <a:ext cx="1698914" cy="18034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ENTERPRISES</a:t>
              </a:r>
              <a:endParaRPr sz="1400" b="0" i="0" u="none" strike="noStrike" cap="none">
                <a:solidFill>
                  <a:srgbClr val="000000"/>
                </a:solidFill>
                <a:latin typeface="Arial"/>
                <a:ea typeface="Arial"/>
                <a:cs typeface="Arial"/>
                <a:sym typeface="Arial"/>
              </a:endParaRPr>
            </a:p>
          </p:txBody>
        </p:sp>
        <p:sp>
          <p:nvSpPr>
            <p:cNvPr id="3143" name="Google Shape;3143;p58"/>
            <p:cNvSpPr txBox="1"/>
            <p:nvPr/>
          </p:nvSpPr>
          <p:spPr>
            <a:xfrm>
              <a:off x="3003970" y="3549003"/>
              <a:ext cx="1197421" cy="18034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DEVICES </a:t>
              </a:r>
              <a:endParaRPr sz="1400" b="0" i="0" u="none" strike="noStrike" cap="none">
                <a:solidFill>
                  <a:srgbClr val="000000"/>
                </a:solidFill>
                <a:latin typeface="Arial"/>
                <a:ea typeface="Arial"/>
                <a:cs typeface="Arial"/>
                <a:sym typeface="Arial"/>
              </a:endParaRPr>
            </a:p>
          </p:txBody>
        </p:sp>
        <p:sp>
          <p:nvSpPr>
            <p:cNvPr id="3144" name="Google Shape;3144;p58"/>
            <p:cNvSpPr txBox="1"/>
            <p:nvPr/>
          </p:nvSpPr>
          <p:spPr>
            <a:xfrm>
              <a:off x="2322136" y="2713892"/>
              <a:ext cx="1879253" cy="18034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GOVERNMENTS</a:t>
              </a:r>
              <a:endParaRPr sz="1400" b="0" i="0" u="none" strike="noStrike" cap="none">
                <a:solidFill>
                  <a:srgbClr val="000000"/>
                </a:solidFill>
                <a:latin typeface="Arial"/>
                <a:ea typeface="Arial"/>
                <a:cs typeface="Arial"/>
                <a:sym typeface="Arial"/>
              </a:endParaRPr>
            </a:p>
          </p:txBody>
        </p:sp>
        <p:pic>
          <p:nvPicPr>
            <p:cNvPr id="3145" name="Google Shape;3145;p58" descr="Asset 18.png"/>
            <p:cNvPicPr preferRelativeResize="0"/>
            <p:nvPr/>
          </p:nvPicPr>
          <p:blipFill rotWithShape="1">
            <a:blip r:embed="rId6">
              <a:alphaModFix/>
            </a:blip>
            <a:srcRect t="278" b="278"/>
            <a:stretch/>
          </p:blipFill>
          <p:spPr>
            <a:xfrm>
              <a:off x="1521420" y="798591"/>
              <a:ext cx="360154" cy="527990"/>
            </a:xfrm>
            <a:prstGeom prst="rect">
              <a:avLst/>
            </a:prstGeom>
            <a:noFill/>
            <a:ln>
              <a:noFill/>
            </a:ln>
          </p:spPr>
        </p:pic>
        <p:pic>
          <p:nvPicPr>
            <p:cNvPr id="3146" name="Google Shape;3146;p58" descr="Asset 11.png"/>
            <p:cNvPicPr preferRelativeResize="0"/>
            <p:nvPr/>
          </p:nvPicPr>
          <p:blipFill rotWithShape="1">
            <a:blip r:embed="rId7">
              <a:alphaModFix/>
            </a:blip>
            <a:srcRect t="39" b="34"/>
            <a:stretch/>
          </p:blipFill>
          <p:spPr>
            <a:xfrm>
              <a:off x="910136" y="1725438"/>
              <a:ext cx="971438" cy="524089"/>
            </a:xfrm>
            <a:prstGeom prst="rect">
              <a:avLst/>
            </a:prstGeom>
            <a:noFill/>
            <a:ln>
              <a:noFill/>
            </a:ln>
          </p:spPr>
        </p:pic>
        <p:pic>
          <p:nvPicPr>
            <p:cNvPr id="3147" name="Google Shape;3147;p58" descr="Asset 17.png"/>
            <p:cNvPicPr preferRelativeResize="0"/>
            <p:nvPr/>
          </p:nvPicPr>
          <p:blipFill rotWithShape="1">
            <a:blip r:embed="rId8">
              <a:alphaModFix/>
            </a:blip>
            <a:srcRect t="351" b="348"/>
            <a:stretch/>
          </p:blipFill>
          <p:spPr>
            <a:xfrm>
              <a:off x="1439167" y="2578563"/>
              <a:ext cx="524660" cy="524661"/>
            </a:xfrm>
            <a:prstGeom prst="rect">
              <a:avLst/>
            </a:prstGeom>
            <a:noFill/>
            <a:ln>
              <a:noFill/>
            </a:ln>
          </p:spPr>
        </p:pic>
        <p:pic>
          <p:nvPicPr>
            <p:cNvPr id="3148" name="Google Shape;3148;p58" descr="Asset 4.png"/>
            <p:cNvPicPr preferRelativeResize="0"/>
            <p:nvPr/>
          </p:nvPicPr>
          <p:blipFill rotWithShape="1">
            <a:blip r:embed="rId9">
              <a:alphaModFix/>
            </a:blip>
            <a:srcRect/>
            <a:stretch/>
          </p:blipFill>
          <p:spPr>
            <a:xfrm>
              <a:off x="0" y="3418585"/>
              <a:ext cx="1915921" cy="400343"/>
            </a:xfrm>
            <a:prstGeom prst="rect">
              <a:avLst/>
            </a:prstGeom>
            <a:noFill/>
            <a:ln>
              <a:noFill/>
            </a:ln>
          </p:spPr>
        </p:pic>
        <p:pic>
          <p:nvPicPr>
            <p:cNvPr id="3149" name="Google Shape;3149;p58" descr="Asset 12.png"/>
            <p:cNvPicPr preferRelativeResize="0"/>
            <p:nvPr/>
          </p:nvPicPr>
          <p:blipFill rotWithShape="1">
            <a:blip r:embed="rId4">
              <a:alphaModFix amt="44789"/>
            </a:blip>
            <a:srcRect/>
            <a:stretch/>
          </p:blipFill>
          <p:spPr>
            <a:xfrm>
              <a:off x="4331571" y="623741"/>
              <a:ext cx="482374" cy="3414328"/>
            </a:xfrm>
            <a:prstGeom prst="rect">
              <a:avLst/>
            </a:prstGeom>
            <a:noFill/>
            <a:ln>
              <a:noFill/>
            </a:ln>
          </p:spPr>
        </p:pic>
      </p:grpSp>
      <p:grpSp>
        <p:nvGrpSpPr>
          <p:cNvPr id="3150" name="Google Shape;3150;p58"/>
          <p:cNvGrpSpPr/>
          <p:nvPr/>
        </p:nvGrpSpPr>
        <p:grpSpPr>
          <a:xfrm>
            <a:off x="6745875" y="1582329"/>
            <a:ext cx="12326033" cy="4190907"/>
            <a:chOff x="0" y="0"/>
            <a:chExt cx="12326032" cy="4190905"/>
          </a:xfrm>
        </p:grpSpPr>
        <p:sp>
          <p:nvSpPr>
            <p:cNvPr id="3151" name="Google Shape;3151;p58"/>
            <p:cNvSpPr/>
            <p:nvPr/>
          </p:nvSpPr>
          <p:spPr>
            <a:xfrm>
              <a:off x="16219" y="463984"/>
              <a:ext cx="12296266" cy="2588950"/>
            </a:xfrm>
            <a:prstGeom prst="roundRect">
              <a:avLst>
                <a:gd name="adj" fmla="val 0"/>
              </a:avLst>
            </a:prstGeom>
            <a:solidFill>
              <a:srgbClr val="D5D5D5">
                <a:alpha val="8627"/>
              </a:srgbClr>
            </a:solidFill>
            <a:ln w="9525" cap="flat" cmpd="sng">
              <a:solidFill>
                <a:srgbClr val="000000">
                  <a:alpha val="40000"/>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cxnSp>
          <p:nvCxnSpPr>
            <p:cNvPr id="3152" name="Google Shape;3152;p58"/>
            <p:cNvCxnSpPr/>
            <p:nvPr/>
          </p:nvCxnSpPr>
          <p:spPr>
            <a:xfrm rot="10800000" flipH="1">
              <a:off x="1648841" y="3082866"/>
              <a:ext cx="1" cy="1108039"/>
            </a:xfrm>
            <a:prstGeom prst="straightConnector1">
              <a:avLst/>
            </a:prstGeom>
            <a:noFill/>
            <a:ln w="25400" cap="flat" cmpd="sng">
              <a:solidFill>
                <a:srgbClr val="8C8C8C"/>
              </a:solidFill>
              <a:prstDash val="solid"/>
              <a:miter lim="400000"/>
              <a:headEnd type="none" w="sm" len="sm"/>
              <a:tailEnd type="none" w="sm" len="sm"/>
            </a:ln>
          </p:spPr>
        </p:cxnSp>
        <p:cxnSp>
          <p:nvCxnSpPr>
            <p:cNvPr id="3153" name="Google Shape;3153;p58"/>
            <p:cNvCxnSpPr/>
            <p:nvPr/>
          </p:nvCxnSpPr>
          <p:spPr>
            <a:xfrm rot="10800000" flipH="1">
              <a:off x="6163017" y="3062803"/>
              <a:ext cx="1" cy="1111115"/>
            </a:xfrm>
            <a:prstGeom prst="straightConnector1">
              <a:avLst/>
            </a:prstGeom>
            <a:noFill/>
            <a:ln w="25400" cap="flat" cmpd="sng">
              <a:solidFill>
                <a:srgbClr val="8C8C8C"/>
              </a:solidFill>
              <a:prstDash val="solid"/>
              <a:miter lim="400000"/>
              <a:headEnd type="none" w="sm" len="sm"/>
              <a:tailEnd type="none" w="sm" len="sm"/>
            </a:ln>
          </p:spPr>
        </p:cxnSp>
        <p:cxnSp>
          <p:nvCxnSpPr>
            <p:cNvPr id="3154" name="Google Shape;3154;p58"/>
            <p:cNvCxnSpPr/>
            <p:nvPr/>
          </p:nvCxnSpPr>
          <p:spPr>
            <a:xfrm rot="10800000" flipH="1">
              <a:off x="10576823" y="3069263"/>
              <a:ext cx="1" cy="1101132"/>
            </a:xfrm>
            <a:prstGeom prst="straightConnector1">
              <a:avLst/>
            </a:prstGeom>
            <a:noFill/>
            <a:ln w="25400" cap="flat" cmpd="sng">
              <a:solidFill>
                <a:srgbClr val="8C8C8C"/>
              </a:solidFill>
              <a:prstDash val="solid"/>
              <a:miter lim="400000"/>
              <a:headEnd type="none" w="sm" len="sm"/>
              <a:tailEnd type="none" w="sm" len="sm"/>
            </a:ln>
          </p:spPr>
        </p:cxnSp>
        <p:sp>
          <p:nvSpPr>
            <p:cNvPr id="3155" name="Google Shape;3155;p58"/>
            <p:cNvSpPr/>
            <p:nvPr/>
          </p:nvSpPr>
          <p:spPr>
            <a:xfrm>
              <a:off x="0" y="0"/>
              <a:ext cx="12326032" cy="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APPLICATION USE CASES</a:t>
              </a:r>
              <a:endParaRPr sz="1400" b="0" i="0" u="none" strike="noStrike" cap="none">
                <a:solidFill>
                  <a:srgbClr val="000000"/>
                </a:solidFill>
                <a:latin typeface="Arial"/>
                <a:ea typeface="Arial"/>
                <a:cs typeface="Arial"/>
                <a:sym typeface="Arial"/>
              </a:endParaRPr>
            </a:p>
          </p:txBody>
        </p:sp>
        <p:pic>
          <p:nvPicPr>
            <p:cNvPr id="3156" name="Google Shape;3156;p58" descr="Real_Estate.pdf"/>
            <p:cNvPicPr preferRelativeResize="0"/>
            <p:nvPr/>
          </p:nvPicPr>
          <p:blipFill rotWithShape="1">
            <a:blip r:embed="rId10">
              <a:alphaModFix/>
            </a:blip>
            <a:srcRect/>
            <a:stretch/>
          </p:blipFill>
          <p:spPr>
            <a:xfrm>
              <a:off x="7541343" y="1139081"/>
              <a:ext cx="891208" cy="817865"/>
            </a:xfrm>
            <a:prstGeom prst="rect">
              <a:avLst/>
            </a:prstGeom>
            <a:noFill/>
            <a:ln>
              <a:noFill/>
            </a:ln>
          </p:spPr>
        </p:pic>
      </p:grpSp>
      <p:sp>
        <p:nvSpPr>
          <p:cNvPr id="3157" name="Google Shape;3157;p58"/>
          <p:cNvSpPr txBox="1"/>
          <p:nvPr/>
        </p:nvSpPr>
        <p:spPr>
          <a:xfrm>
            <a:off x="20404625" y="5941845"/>
            <a:ext cx="2153309" cy="1112608"/>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HEDERA</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SERVICES</a:t>
            </a:r>
            <a:endParaRPr sz="1400" b="0" i="0" u="none" strike="noStrike" cap="none">
              <a:solidFill>
                <a:srgbClr val="000000"/>
              </a:solidFill>
              <a:latin typeface="Arial"/>
              <a:ea typeface="Arial"/>
              <a:cs typeface="Arial"/>
              <a:sym typeface="Arial"/>
            </a:endParaRPr>
          </a:p>
        </p:txBody>
      </p:sp>
      <p:pic>
        <p:nvPicPr>
          <p:cNvPr id="3158" name="Google Shape;3158;p58" descr="Image"/>
          <p:cNvPicPr preferRelativeResize="0"/>
          <p:nvPr/>
        </p:nvPicPr>
        <p:blipFill rotWithShape="1">
          <a:blip r:embed="rId11">
            <a:alphaModFix/>
          </a:blip>
          <a:srcRect/>
          <a:stretch/>
        </p:blipFill>
        <p:spPr>
          <a:xfrm>
            <a:off x="22443634" y="5713786"/>
            <a:ext cx="1249656" cy="1408355"/>
          </a:xfrm>
          <a:prstGeom prst="rect">
            <a:avLst/>
          </a:prstGeom>
          <a:noFill/>
          <a:ln>
            <a:noFill/>
          </a:ln>
        </p:spPr>
      </p:pic>
      <p:pic>
        <p:nvPicPr>
          <p:cNvPr id="3159" name="Google Shape;3159;p58" descr="Asset 12.png"/>
          <p:cNvPicPr preferRelativeResize="0"/>
          <p:nvPr/>
        </p:nvPicPr>
        <p:blipFill rotWithShape="1">
          <a:blip r:embed="rId4">
            <a:alphaModFix amt="91928"/>
          </a:blip>
          <a:srcRect/>
          <a:stretch/>
        </p:blipFill>
        <p:spPr>
          <a:xfrm>
            <a:off x="19506680" y="5871291"/>
            <a:ext cx="534708" cy="1289650"/>
          </a:xfrm>
          <a:prstGeom prst="rect">
            <a:avLst/>
          </a:prstGeom>
          <a:noFill/>
          <a:ln>
            <a:noFill/>
          </a:ln>
        </p:spPr>
      </p:pic>
      <p:grpSp>
        <p:nvGrpSpPr>
          <p:cNvPr id="3160" name="Google Shape;3160;p58"/>
          <p:cNvGrpSpPr/>
          <p:nvPr/>
        </p:nvGrpSpPr>
        <p:grpSpPr>
          <a:xfrm>
            <a:off x="11179044" y="5836981"/>
            <a:ext cx="3459695" cy="1200960"/>
            <a:chOff x="0" y="0"/>
            <a:chExt cx="3459694" cy="1200958"/>
          </a:xfrm>
        </p:grpSpPr>
        <p:sp>
          <p:nvSpPr>
            <p:cNvPr id="3161" name="Google Shape;3161;p58"/>
            <p:cNvSpPr/>
            <p:nvPr/>
          </p:nvSpPr>
          <p:spPr>
            <a:xfrm>
              <a:off x="24456" y="0"/>
              <a:ext cx="3410781" cy="1200958"/>
            </a:xfrm>
            <a:prstGeom prst="rect">
              <a:avLst/>
            </a:prstGeom>
            <a:gradFill>
              <a:gsLst>
                <a:gs pos="0">
                  <a:srgbClr val="275AAA"/>
                </a:gs>
                <a:gs pos="100000">
                  <a:srgbClr val="8034E2"/>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sp>
          <p:nvSpPr>
            <p:cNvPr id="3162" name="Google Shape;3162;p58"/>
            <p:cNvSpPr txBox="1"/>
            <p:nvPr/>
          </p:nvSpPr>
          <p:spPr>
            <a:xfrm>
              <a:off x="0" y="328105"/>
              <a:ext cx="3459694" cy="544747"/>
            </a:xfrm>
            <a:prstGeom prst="rect">
              <a:avLst/>
            </a:prstGeom>
            <a:noFill/>
            <a:ln>
              <a:noFill/>
            </a:ln>
          </p:spPr>
          <p:txBody>
            <a:bodyPr spcFirstLastPara="1" wrap="square" lIns="18350" tIns="18350" rIns="18350" bIns="18350" anchor="ctr" anchorCtr="0">
              <a:spAutoFit/>
            </a:bodyPr>
            <a:lstStyle/>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TOKEN</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SERVICE</a:t>
              </a:r>
              <a:endParaRPr sz="1400" b="0" i="0" u="none" strike="noStrike" cap="none">
                <a:solidFill>
                  <a:srgbClr val="000000"/>
                </a:solidFill>
                <a:latin typeface="Arial"/>
                <a:ea typeface="Arial"/>
                <a:cs typeface="Arial"/>
                <a:sym typeface="Arial"/>
              </a:endParaRPr>
            </a:p>
          </p:txBody>
        </p:sp>
      </p:grpSp>
      <p:grpSp>
        <p:nvGrpSpPr>
          <p:cNvPr id="3163" name="Google Shape;3163;p58"/>
          <p:cNvGrpSpPr/>
          <p:nvPr/>
        </p:nvGrpSpPr>
        <p:grpSpPr>
          <a:xfrm>
            <a:off x="15606202" y="5836981"/>
            <a:ext cx="3459695" cy="1200960"/>
            <a:chOff x="0" y="0"/>
            <a:chExt cx="3459694" cy="1200958"/>
          </a:xfrm>
        </p:grpSpPr>
        <p:sp>
          <p:nvSpPr>
            <p:cNvPr id="3164" name="Google Shape;3164;p58"/>
            <p:cNvSpPr/>
            <p:nvPr/>
          </p:nvSpPr>
          <p:spPr>
            <a:xfrm>
              <a:off x="24457" y="0"/>
              <a:ext cx="3410781" cy="1200958"/>
            </a:xfrm>
            <a:prstGeom prst="rect">
              <a:avLst/>
            </a:prstGeom>
            <a:gradFill>
              <a:gsLst>
                <a:gs pos="0">
                  <a:srgbClr val="275AAA"/>
                </a:gs>
                <a:gs pos="100000">
                  <a:srgbClr val="8034E2"/>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sp>
          <p:nvSpPr>
            <p:cNvPr id="3165" name="Google Shape;3165;p58"/>
            <p:cNvSpPr txBox="1"/>
            <p:nvPr/>
          </p:nvSpPr>
          <p:spPr>
            <a:xfrm>
              <a:off x="0" y="328105"/>
              <a:ext cx="3459694" cy="544747"/>
            </a:xfrm>
            <a:prstGeom prst="rect">
              <a:avLst/>
            </a:prstGeom>
            <a:noFill/>
            <a:ln>
              <a:noFill/>
            </a:ln>
          </p:spPr>
          <p:txBody>
            <a:bodyPr spcFirstLastPara="1" wrap="square" lIns="18350" tIns="18350" rIns="18350" bIns="18350" anchor="ctr" anchorCtr="0">
              <a:spAutoFit/>
            </a:bodyPr>
            <a:lstStyle/>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SMART CONTRACT</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SERVICE</a:t>
              </a:r>
              <a:endParaRPr sz="1400" b="0" i="0" u="none" strike="noStrike" cap="none">
                <a:solidFill>
                  <a:srgbClr val="000000"/>
                </a:solidFill>
                <a:latin typeface="Arial"/>
                <a:ea typeface="Arial"/>
                <a:cs typeface="Arial"/>
                <a:sym typeface="Arial"/>
              </a:endParaRPr>
            </a:p>
          </p:txBody>
        </p:sp>
      </p:grpSp>
      <p:grpSp>
        <p:nvGrpSpPr>
          <p:cNvPr id="3166" name="Google Shape;3166;p58"/>
          <p:cNvGrpSpPr/>
          <p:nvPr/>
        </p:nvGrpSpPr>
        <p:grpSpPr>
          <a:xfrm>
            <a:off x="6751886" y="5836981"/>
            <a:ext cx="3459695" cy="1200960"/>
            <a:chOff x="0" y="0"/>
            <a:chExt cx="3459694" cy="1200958"/>
          </a:xfrm>
        </p:grpSpPr>
        <p:sp>
          <p:nvSpPr>
            <p:cNvPr id="3167" name="Google Shape;3167;p58"/>
            <p:cNvSpPr/>
            <p:nvPr/>
          </p:nvSpPr>
          <p:spPr>
            <a:xfrm>
              <a:off x="24456" y="0"/>
              <a:ext cx="3410781" cy="1200958"/>
            </a:xfrm>
            <a:prstGeom prst="rect">
              <a:avLst/>
            </a:prstGeom>
            <a:gradFill>
              <a:gsLst>
                <a:gs pos="0">
                  <a:srgbClr val="275AAA"/>
                </a:gs>
                <a:gs pos="100000">
                  <a:srgbClr val="8034E2"/>
                </a:gs>
              </a:gsLst>
              <a:path path="circle">
                <a:fillToRect r="100000" b="100000"/>
              </a:path>
              <a:tileRect l="-100000" t="-10000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7F7F7F"/>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p:txBody>
        </p:sp>
        <p:sp>
          <p:nvSpPr>
            <p:cNvPr id="3168" name="Google Shape;3168;p58"/>
            <p:cNvSpPr txBox="1"/>
            <p:nvPr/>
          </p:nvSpPr>
          <p:spPr>
            <a:xfrm>
              <a:off x="0" y="328106"/>
              <a:ext cx="3459694" cy="544746"/>
            </a:xfrm>
            <a:prstGeom prst="rect">
              <a:avLst/>
            </a:prstGeom>
            <a:noFill/>
            <a:ln>
              <a:noFill/>
            </a:ln>
          </p:spPr>
          <p:txBody>
            <a:bodyPr spcFirstLastPara="1" wrap="square" lIns="18350" tIns="18350" rIns="18350" bIns="18350" anchor="ctr" anchorCtr="0">
              <a:spAutoFit/>
            </a:bodyPr>
            <a:lstStyle/>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CONSENSUS</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SERVICE</a:t>
              </a:r>
              <a:endParaRPr sz="1400" b="0" i="0" u="none" strike="noStrike" cap="none">
                <a:solidFill>
                  <a:srgbClr val="000000"/>
                </a:solidFill>
                <a:latin typeface="Arial"/>
                <a:ea typeface="Arial"/>
                <a:cs typeface="Arial"/>
                <a:sym typeface="Arial"/>
              </a:endParaRPr>
            </a:p>
          </p:txBody>
        </p:sp>
      </p:grpSp>
      <p:pic>
        <p:nvPicPr>
          <p:cNvPr id="3169" name="Google Shape;3169;p58" descr="Financial_black.pdf"/>
          <p:cNvPicPr preferRelativeResize="0"/>
          <p:nvPr/>
        </p:nvPicPr>
        <p:blipFill rotWithShape="1">
          <a:blip r:embed="rId12">
            <a:alphaModFix/>
          </a:blip>
          <a:srcRect/>
          <a:stretch/>
        </p:blipFill>
        <p:spPr>
          <a:xfrm>
            <a:off x="16629122" y="1872292"/>
            <a:ext cx="2475640" cy="2475640"/>
          </a:xfrm>
          <a:prstGeom prst="rect">
            <a:avLst/>
          </a:prstGeom>
          <a:noFill/>
          <a:ln>
            <a:noFill/>
          </a:ln>
        </p:spPr>
      </p:pic>
      <p:pic>
        <p:nvPicPr>
          <p:cNvPr id="3170" name="Google Shape;3170;p58" descr="Regulatory_compliance.pdf"/>
          <p:cNvPicPr preferRelativeResize="0"/>
          <p:nvPr/>
        </p:nvPicPr>
        <p:blipFill rotWithShape="1">
          <a:blip r:embed="rId13">
            <a:alphaModFix/>
          </a:blip>
          <a:srcRect/>
          <a:stretch/>
        </p:blipFill>
        <p:spPr>
          <a:xfrm>
            <a:off x="6997052" y="1626578"/>
            <a:ext cx="2969362" cy="2967069"/>
          </a:xfrm>
          <a:prstGeom prst="rect">
            <a:avLst/>
          </a:prstGeom>
          <a:noFill/>
          <a:ln>
            <a:noFill/>
          </a:ln>
        </p:spPr>
      </p:pic>
      <p:pic>
        <p:nvPicPr>
          <p:cNvPr id="3171" name="Google Shape;3171;p58" descr="Verified.pdf"/>
          <p:cNvPicPr preferRelativeResize="0"/>
          <p:nvPr/>
        </p:nvPicPr>
        <p:blipFill rotWithShape="1">
          <a:blip r:embed="rId14">
            <a:alphaModFix/>
          </a:blip>
          <a:srcRect/>
          <a:stretch/>
        </p:blipFill>
        <p:spPr>
          <a:xfrm>
            <a:off x="10740258" y="2651080"/>
            <a:ext cx="1459714" cy="918064"/>
          </a:xfrm>
          <a:prstGeom prst="rect">
            <a:avLst/>
          </a:prstGeom>
          <a:noFill/>
          <a:ln>
            <a:noFill/>
          </a:ln>
        </p:spPr>
      </p:pic>
      <p:sp>
        <p:nvSpPr>
          <p:cNvPr id="3172" name="Google Shape;3172;p58"/>
          <p:cNvSpPr txBox="1"/>
          <p:nvPr/>
        </p:nvSpPr>
        <p:spPr>
          <a:xfrm>
            <a:off x="10602786" y="3794629"/>
            <a:ext cx="1734658" cy="603262"/>
          </a:xfrm>
          <a:prstGeom prst="rect">
            <a:avLst/>
          </a:prstGeom>
          <a:noFill/>
          <a:ln>
            <a:noFill/>
          </a:ln>
        </p:spPr>
        <p:txBody>
          <a:bodyPr spcFirstLastPara="1" wrap="square" lIns="71425" tIns="71425" rIns="71425" bIns="71425" anchor="t" anchorCtr="0">
            <a:noAutofit/>
          </a:bodyPr>
          <a:lstStyle/>
          <a:p>
            <a:pPr marL="0" marR="0" lvl="0" indent="0" algn="ctr" rtl="0">
              <a:lnSpc>
                <a:spcPct val="70000"/>
              </a:lnSpc>
              <a:spcBef>
                <a:spcPts val="0"/>
              </a:spcBef>
              <a:spcAft>
                <a:spcPts val="0"/>
              </a:spcAft>
              <a:buClr>
                <a:srgbClr val="5E5E5E"/>
              </a:buClr>
              <a:buSzPts val="2000"/>
              <a:buFont typeface="Arial"/>
              <a:buNone/>
            </a:pPr>
            <a:r>
              <a:rPr lang="en-US" sz="2000" b="0" i="0" u="none" strike="noStrike" cap="none">
                <a:solidFill>
                  <a:srgbClr val="5E5E5E"/>
                </a:solidFill>
                <a:latin typeface="Arial"/>
                <a:ea typeface="Arial"/>
                <a:cs typeface="Arial"/>
                <a:sym typeface="Arial"/>
              </a:rPr>
              <a:t>Identity</a:t>
            </a:r>
            <a:endParaRPr sz="1400" b="0" i="0" u="none" strike="noStrike" cap="none">
              <a:solidFill>
                <a:srgbClr val="000000"/>
              </a:solidFill>
              <a:latin typeface="Arial"/>
              <a:ea typeface="Arial"/>
              <a:cs typeface="Arial"/>
              <a:sym typeface="Arial"/>
            </a:endParaRPr>
          </a:p>
        </p:txBody>
      </p:sp>
      <p:sp>
        <p:nvSpPr>
          <p:cNvPr id="3173" name="Google Shape;3173;p58"/>
          <p:cNvSpPr txBox="1"/>
          <p:nvPr/>
        </p:nvSpPr>
        <p:spPr>
          <a:xfrm>
            <a:off x="7312130" y="3794629"/>
            <a:ext cx="2339206" cy="603262"/>
          </a:xfrm>
          <a:prstGeom prst="rect">
            <a:avLst/>
          </a:prstGeom>
          <a:noFill/>
          <a:ln>
            <a:noFill/>
          </a:ln>
        </p:spPr>
        <p:txBody>
          <a:bodyPr spcFirstLastPara="1" wrap="square" lIns="71425" tIns="71425" rIns="71425" bIns="71425" anchor="t" anchorCtr="0">
            <a:noAutofit/>
          </a:bodyPr>
          <a:lstStyle/>
          <a:p>
            <a:pPr marL="0" marR="0" lvl="0" indent="0" algn="ctr" rtl="0">
              <a:lnSpc>
                <a:spcPct val="70000"/>
              </a:lnSpc>
              <a:spcBef>
                <a:spcPts val="0"/>
              </a:spcBef>
              <a:spcAft>
                <a:spcPts val="0"/>
              </a:spcAft>
              <a:buClr>
                <a:srgbClr val="5E5E5E"/>
              </a:buClr>
              <a:buSzPts val="2000"/>
              <a:buFont typeface="Arial"/>
              <a:buNone/>
            </a:pPr>
            <a:r>
              <a:rPr lang="en-US" sz="2000" b="0" i="0" u="none" strike="noStrike" cap="none">
                <a:solidFill>
                  <a:srgbClr val="5E5E5E"/>
                </a:solidFill>
                <a:latin typeface="Arial"/>
                <a:ea typeface="Arial"/>
                <a:cs typeface="Arial"/>
                <a:sym typeface="Arial"/>
              </a:rPr>
              <a:t>Process integrity</a:t>
            </a:r>
            <a:endParaRPr sz="1400" b="0" i="0" u="none" strike="noStrike" cap="none">
              <a:solidFill>
                <a:srgbClr val="000000"/>
              </a:solidFill>
              <a:latin typeface="Arial"/>
              <a:ea typeface="Arial"/>
              <a:cs typeface="Arial"/>
              <a:sym typeface="Arial"/>
            </a:endParaRPr>
          </a:p>
        </p:txBody>
      </p:sp>
      <p:sp>
        <p:nvSpPr>
          <p:cNvPr id="3174" name="Google Shape;3174;p58"/>
          <p:cNvSpPr txBox="1"/>
          <p:nvPr/>
        </p:nvSpPr>
        <p:spPr>
          <a:xfrm>
            <a:off x="13631723" y="3794629"/>
            <a:ext cx="2339206" cy="603262"/>
          </a:xfrm>
          <a:prstGeom prst="rect">
            <a:avLst/>
          </a:prstGeom>
          <a:noFill/>
          <a:ln>
            <a:noFill/>
          </a:ln>
        </p:spPr>
        <p:txBody>
          <a:bodyPr spcFirstLastPara="1" wrap="square" lIns="71425" tIns="71425" rIns="71425" bIns="71425" anchor="t" anchorCtr="0">
            <a:noAutofit/>
          </a:bodyPr>
          <a:lstStyle/>
          <a:p>
            <a:pPr marL="0" marR="0" lvl="0" indent="0" algn="ctr" rtl="0">
              <a:lnSpc>
                <a:spcPct val="70000"/>
              </a:lnSpc>
              <a:spcBef>
                <a:spcPts val="0"/>
              </a:spcBef>
              <a:spcAft>
                <a:spcPts val="0"/>
              </a:spcAft>
              <a:buClr>
                <a:srgbClr val="5E5E5E"/>
              </a:buClr>
              <a:buSzPts val="2000"/>
              <a:buFont typeface="Arial"/>
              <a:buNone/>
            </a:pPr>
            <a:r>
              <a:rPr lang="en-US" sz="2000" b="0" i="0" u="none" strike="noStrike" cap="none">
                <a:solidFill>
                  <a:srgbClr val="5E5E5E"/>
                </a:solidFill>
                <a:latin typeface="Arial"/>
                <a:ea typeface="Arial"/>
                <a:cs typeface="Arial"/>
                <a:sym typeface="Arial"/>
              </a:rPr>
              <a:t>Tokenization</a:t>
            </a:r>
            <a:endParaRPr sz="1400" b="0" i="0" u="none" strike="noStrike" cap="none">
              <a:solidFill>
                <a:srgbClr val="000000"/>
              </a:solidFill>
              <a:latin typeface="Arial"/>
              <a:ea typeface="Arial"/>
              <a:cs typeface="Arial"/>
              <a:sym typeface="Arial"/>
            </a:endParaRPr>
          </a:p>
        </p:txBody>
      </p:sp>
      <p:sp>
        <p:nvSpPr>
          <p:cNvPr id="3175" name="Google Shape;3175;p58"/>
          <p:cNvSpPr txBox="1"/>
          <p:nvPr/>
        </p:nvSpPr>
        <p:spPr>
          <a:xfrm>
            <a:off x="16697339" y="3794629"/>
            <a:ext cx="2339206" cy="603262"/>
          </a:xfrm>
          <a:prstGeom prst="rect">
            <a:avLst/>
          </a:prstGeom>
          <a:noFill/>
          <a:ln>
            <a:noFill/>
          </a:ln>
        </p:spPr>
        <p:txBody>
          <a:bodyPr spcFirstLastPara="1" wrap="square" lIns="71425" tIns="71425" rIns="71425" bIns="71425" anchor="t" anchorCtr="0">
            <a:noAutofit/>
          </a:bodyPr>
          <a:lstStyle/>
          <a:p>
            <a:pPr marL="0" marR="0" lvl="0" indent="0" algn="ctr" rtl="0">
              <a:lnSpc>
                <a:spcPct val="70000"/>
              </a:lnSpc>
              <a:spcBef>
                <a:spcPts val="0"/>
              </a:spcBef>
              <a:spcAft>
                <a:spcPts val="0"/>
              </a:spcAft>
              <a:buClr>
                <a:srgbClr val="5E5E5E"/>
              </a:buClr>
              <a:buSzPts val="2000"/>
              <a:buFont typeface="Arial"/>
              <a:buNone/>
            </a:pPr>
            <a:r>
              <a:rPr lang="en-US" sz="2000" b="0" i="0" u="none" strike="noStrike" cap="none">
                <a:solidFill>
                  <a:srgbClr val="5E5E5E"/>
                </a:solidFill>
                <a:latin typeface="Arial"/>
                <a:ea typeface="Arial"/>
                <a:cs typeface="Arial"/>
                <a:sym typeface="Arial"/>
              </a:rPr>
              <a:t>Payments</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746B57C2-1704-BDF1-BE01-FEBD8908B77B}"/>
              </a:ext>
            </a:extLst>
          </p:cNvPr>
          <p:cNvSpPr/>
          <p:nvPr/>
        </p:nvSpPr>
        <p:spPr>
          <a:xfrm>
            <a:off x="6311110" y="5435601"/>
            <a:ext cx="13195570" cy="1973756"/>
          </a:xfrm>
          <a:prstGeom prst="rect">
            <a:avLst/>
          </a:prstGeom>
          <a:noFill/>
          <a:ln w="6985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3f8773ec23_0_119"/>
          <p:cNvSpPr txBox="1"/>
          <p:nvPr/>
        </p:nvSpPr>
        <p:spPr>
          <a:xfrm>
            <a:off x="358475" y="339600"/>
            <a:ext cx="234324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600" dirty="0"/>
              <a:t>Choose your SDK!</a:t>
            </a:r>
            <a:endParaRPr sz="6600" dirty="0"/>
          </a:p>
        </p:txBody>
      </p:sp>
      <p:pic>
        <p:nvPicPr>
          <p:cNvPr id="227" name="Google Shape;227;g13f8773ec23_0_119"/>
          <p:cNvPicPr preferRelativeResize="0"/>
          <p:nvPr/>
        </p:nvPicPr>
        <p:blipFill>
          <a:blip r:embed="rId3">
            <a:alphaModFix/>
          </a:blip>
          <a:stretch>
            <a:fillRect/>
          </a:stretch>
        </p:blipFill>
        <p:spPr>
          <a:xfrm>
            <a:off x="10662126" y="3361125"/>
            <a:ext cx="3059755" cy="3496863"/>
          </a:xfrm>
          <a:prstGeom prst="rect">
            <a:avLst/>
          </a:prstGeom>
          <a:noFill/>
          <a:ln>
            <a:noFill/>
          </a:ln>
        </p:spPr>
      </p:pic>
      <p:pic>
        <p:nvPicPr>
          <p:cNvPr id="228" name="Google Shape;228;g13f8773ec23_0_119"/>
          <p:cNvPicPr preferRelativeResize="0"/>
          <p:nvPr/>
        </p:nvPicPr>
        <p:blipFill>
          <a:blip r:embed="rId4">
            <a:alphaModFix/>
          </a:blip>
          <a:stretch>
            <a:fillRect/>
          </a:stretch>
        </p:blipFill>
        <p:spPr>
          <a:xfrm>
            <a:off x="16502575" y="3803525"/>
            <a:ext cx="3805486" cy="3044399"/>
          </a:xfrm>
          <a:prstGeom prst="rect">
            <a:avLst/>
          </a:prstGeom>
          <a:noFill/>
          <a:ln>
            <a:noFill/>
          </a:ln>
        </p:spPr>
      </p:pic>
      <p:pic>
        <p:nvPicPr>
          <p:cNvPr id="229" name="Google Shape;229;g13f8773ec23_0_119"/>
          <p:cNvPicPr preferRelativeResize="0"/>
          <p:nvPr/>
        </p:nvPicPr>
        <p:blipFill>
          <a:blip r:embed="rId5">
            <a:alphaModFix/>
          </a:blip>
          <a:stretch>
            <a:fillRect/>
          </a:stretch>
        </p:blipFill>
        <p:spPr>
          <a:xfrm>
            <a:off x="4348375" y="2778298"/>
            <a:ext cx="3059750" cy="4079703"/>
          </a:xfrm>
          <a:prstGeom prst="rect">
            <a:avLst/>
          </a:prstGeom>
          <a:noFill/>
          <a:ln>
            <a:noFill/>
          </a:ln>
        </p:spPr>
      </p:pic>
      <p:pic>
        <p:nvPicPr>
          <p:cNvPr id="230" name="Google Shape;230;g13f8773ec23_0_119"/>
          <p:cNvPicPr preferRelativeResize="0"/>
          <p:nvPr/>
        </p:nvPicPr>
        <p:blipFill>
          <a:blip r:embed="rId6">
            <a:alphaModFix/>
          </a:blip>
          <a:stretch>
            <a:fillRect/>
          </a:stretch>
        </p:blipFill>
        <p:spPr>
          <a:xfrm>
            <a:off x="10219850" y="7738675"/>
            <a:ext cx="3944300" cy="3944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7"/>
                                        </p:tgtEl>
                                        <p:attrNameLst>
                                          <p:attrName>style.visibility</p:attrName>
                                        </p:attrNameLst>
                                      </p:cBhvr>
                                      <p:to>
                                        <p:strVal val="visible"/>
                                      </p:to>
                                    </p:set>
                                    <p:animEffect transition="in" filter="fade">
                                      <p:cBhvr>
                                        <p:cTn id="11" dur="1000"/>
                                        <p:tgtEl>
                                          <p:spTgt spid="22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8"/>
                                        </p:tgtEl>
                                        <p:attrNameLst>
                                          <p:attrName>style.visibility</p:attrName>
                                        </p:attrNameLst>
                                      </p:cBhvr>
                                      <p:to>
                                        <p:strVal val="visible"/>
                                      </p:to>
                                    </p:set>
                                    <p:animEffect transition="in" filter="fade">
                                      <p:cBhvr>
                                        <p:cTn id="15" dur="1000"/>
                                        <p:tgtEl>
                                          <p:spTgt spid="22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30"/>
                                        </p:tgtEl>
                                        <p:attrNameLst>
                                          <p:attrName>style.visibility</p:attrName>
                                        </p:attrNameLst>
                                      </p:cBhvr>
                                      <p:to>
                                        <p:strVal val="visible"/>
                                      </p:to>
                                    </p:set>
                                    <p:animEffect transition="in" filter="fade">
                                      <p:cBhvr>
                                        <p:cTn id="19" dur="10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p:nvPr/>
        </p:nvSpPr>
        <p:spPr>
          <a:xfrm>
            <a:off x="1640595" y="1356377"/>
            <a:ext cx="4114800" cy="4114800"/>
          </a:xfrm>
          <a:prstGeom prst="ellipse">
            <a:avLst/>
          </a:prstGeom>
          <a:solidFill>
            <a:schemeClr val="lt1"/>
          </a:solidFill>
          <a:ln w="762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18"/>
          <p:cNvSpPr txBox="1"/>
          <p:nvPr/>
        </p:nvSpPr>
        <p:spPr>
          <a:xfrm>
            <a:off x="1835945" y="2752057"/>
            <a:ext cx="37242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D8D8D8"/>
                </a:solidFill>
                <a:latin typeface="Arial"/>
                <a:ea typeface="Arial"/>
                <a:cs typeface="Arial"/>
                <a:sym typeface="Arial"/>
              </a:rPr>
              <a:t>Insert Profile Picture</a:t>
            </a:r>
            <a:endParaRPr sz="1400" b="0" i="0" u="none" strike="noStrike" cap="none">
              <a:solidFill>
                <a:srgbClr val="000000"/>
              </a:solidFill>
              <a:latin typeface="Arial"/>
              <a:ea typeface="Arial"/>
              <a:cs typeface="Arial"/>
              <a:sym typeface="Arial"/>
            </a:endParaRPr>
          </a:p>
        </p:txBody>
      </p:sp>
      <p:sp>
        <p:nvSpPr>
          <p:cNvPr id="137" name="Google Shape;137;p18"/>
          <p:cNvSpPr txBox="1"/>
          <p:nvPr/>
        </p:nvSpPr>
        <p:spPr>
          <a:xfrm>
            <a:off x="1065631" y="5905543"/>
            <a:ext cx="56361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dirty="0">
                <a:solidFill>
                  <a:schemeClr val="tx2">
                    <a:lumMod val="20000"/>
                    <a:lumOff val="80000"/>
                  </a:schemeClr>
                </a:solidFill>
              </a:rPr>
              <a:t>Abi</a:t>
            </a:r>
            <a:r>
              <a:rPr lang="en-US" sz="3600" b="1" i="0" u="none" strike="noStrike" cap="none" dirty="0">
                <a:solidFill>
                  <a:schemeClr val="tx2">
                    <a:lumMod val="20000"/>
                    <a:lumOff val="80000"/>
                  </a:schemeClr>
                </a:solidFill>
                <a:latin typeface="Arial"/>
                <a:ea typeface="Arial"/>
                <a:cs typeface="Arial"/>
                <a:sym typeface="Arial"/>
              </a:rPr>
              <a:t> </a:t>
            </a:r>
            <a:r>
              <a:rPr lang="en-US" sz="3600" b="1" dirty="0">
                <a:solidFill>
                  <a:schemeClr val="tx2">
                    <a:lumMod val="20000"/>
                    <a:lumOff val="80000"/>
                  </a:schemeClr>
                </a:solidFill>
              </a:rPr>
              <a:t>Castro</a:t>
            </a:r>
            <a:endParaRPr sz="1400" b="0" i="0" u="none" strike="noStrike" cap="none" dirty="0">
              <a:solidFill>
                <a:schemeClr val="tx2">
                  <a:lumMod val="20000"/>
                  <a:lumOff val="80000"/>
                </a:schemeClr>
              </a:solidFill>
              <a:latin typeface="Arial"/>
              <a:ea typeface="Arial"/>
              <a:cs typeface="Arial"/>
              <a:sym typeface="Arial"/>
            </a:endParaRPr>
          </a:p>
        </p:txBody>
      </p:sp>
      <p:sp>
        <p:nvSpPr>
          <p:cNvPr id="138" name="Google Shape;138;p18"/>
          <p:cNvSpPr txBox="1"/>
          <p:nvPr/>
        </p:nvSpPr>
        <p:spPr>
          <a:xfrm>
            <a:off x="1306900" y="6653689"/>
            <a:ext cx="48624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i="1" dirty="0">
                <a:solidFill>
                  <a:schemeClr val="tx2">
                    <a:lumMod val="20000"/>
                    <a:lumOff val="80000"/>
                  </a:schemeClr>
                </a:solidFill>
              </a:rPr>
              <a:t>Developer Evangelist</a:t>
            </a:r>
            <a:r>
              <a:rPr lang="en-US" sz="2400" b="0" i="1" u="none" strike="noStrike" cap="none" dirty="0">
                <a:solidFill>
                  <a:schemeClr val="tx2">
                    <a:lumMod val="20000"/>
                    <a:lumOff val="80000"/>
                  </a:schemeClr>
                </a:solidFill>
                <a:latin typeface="Arial"/>
                <a:ea typeface="Arial"/>
                <a:cs typeface="Arial"/>
                <a:sym typeface="Arial"/>
              </a:rPr>
              <a:t> at Swirlds Labs</a:t>
            </a:r>
            <a:endParaRPr sz="1400" b="0" i="0" u="none" strike="noStrike" cap="none" dirty="0">
              <a:solidFill>
                <a:schemeClr val="tx2">
                  <a:lumMod val="20000"/>
                  <a:lumOff val="80000"/>
                </a:schemeClr>
              </a:solidFill>
              <a:latin typeface="Arial"/>
              <a:ea typeface="Arial"/>
              <a:cs typeface="Arial"/>
              <a:sym typeface="Arial"/>
            </a:endParaRPr>
          </a:p>
        </p:txBody>
      </p:sp>
      <p:sp>
        <p:nvSpPr>
          <p:cNvPr id="139" name="Google Shape;139;p18"/>
          <p:cNvSpPr txBox="1"/>
          <p:nvPr/>
        </p:nvSpPr>
        <p:spPr>
          <a:xfrm>
            <a:off x="3293441" y="9503937"/>
            <a:ext cx="3408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tx2">
                    <a:lumMod val="20000"/>
                    <a:lumOff val="80000"/>
                  </a:schemeClr>
                </a:solidFill>
                <a:latin typeface="Arial"/>
                <a:ea typeface="Arial"/>
                <a:cs typeface="Arial"/>
                <a:sym typeface="Arial"/>
              </a:rPr>
              <a:t>@</a:t>
            </a:r>
            <a:r>
              <a:rPr lang="en-US" sz="2400" dirty="0">
                <a:solidFill>
                  <a:schemeClr val="tx2">
                    <a:lumMod val="20000"/>
                    <a:lumOff val="80000"/>
                  </a:schemeClr>
                </a:solidFill>
              </a:rPr>
              <a:t>ridley___</a:t>
            </a:r>
            <a:endParaRPr sz="1400" b="0" i="0" u="none" strike="noStrike" cap="none" dirty="0">
              <a:solidFill>
                <a:schemeClr val="tx2">
                  <a:lumMod val="20000"/>
                  <a:lumOff val="80000"/>
                </a:schemeClr>
              </a:solidFill>
              <a:latin typeface="Arial"/>
              <a:ea typeface="Arial"/>
              <a:cs typeface="Arial"/>
              <a:sym typeface="Arial"/>
            </a:endParaRPr>
          </a:p>
        </p:txBody>
      </p:sp>
      <p:sp>
        <p:nvSpPr>
          <p:cNvPr id="140" name="Google Shape;140;p18"/>
          <p:cNvSpPr txBox="1"/>
          <p:nvPr/>
        </p:nvSpPr>
        <p:spPr>
          <a:xfrm>
            <a:off x="3293441" y="10270402"/>
            <a:ext cx="3408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tx2">
                    <a:lumMod val="20000"/>
                    <a:lumOff val="80000"/>
                  </a:schemeClr>
                </a:solidFill>
                <a:latin typeface="Arial"/>
                <a:ea typeface="Arial"/>
                <a:cs typeface="Arial"/>
                <a:sym typeface="Arial"/>
              </a:rPr>
              <a:t>/in/</a:t>
            </a:r>
            <a:r>
              <a:rPr lang="en-US" sz="2400" dirty="0">
                <a:solidFill>
                  <a:schemeClr val="tx2">
                    <a:lumMod val="20000"/>
                    <a:lumOff val="80000"/>
                  </a:schemeClr>
                </a:solidFill>
              </a:rPr>
              <a:t>a-ridley</a:t>
            </a:r>
            <a:endParaRPr sz="1400" b="0" i="0" u="none" strike="noStrike" cap="none" dirty="0">
              <a:solidFill>
                <a:schemeClr val="tx2">
                  <a:lumMod val="20000"/>
                  <a:lumOff val="80000"/>
                </a:schemeClr>
              </a:solidFill>
              <a:latin typeface="Arial"/>
              <a:ea typeface="Arial"/>
              <a:cs typeface="Arial"/>
              <a:sym typeface="Arial"/>
            </a:endParaRPr>
          </a:p>
        </p:txBody>
      </p:sp>
      <p:sp>
        <p:nvSpPr>
          <p:cNvPr id="141" name="Google Shape;141;p18"/>
          <p:cNvSpPr txBox="1"/>
          <p:nvPr/>
        </p:nvSpPr>
        <p:spPr>
          <a:xfrm>
            <a:off x="920158" y="8614362"/>
            <a:ext cx="56361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chemeClr val="tx2">
                    <a:lumMod val="20000"/>
                    <a:lumOff val="80000"/>
                  </a:schemeClr>
                </a:solidFill>
                <a:latin typeface="Arial"/>
                <a:ea typeface="Arial"/>
                <a:cs typeface="Arial"/>
                <a:sym typeface="Arial"/>
              </a:rPr>
              <a:t>Connect with me!</a:t>
            </a:r>
            <a:endParaRPr sz="1400" b="0" i="0" u="none" strike="noStrike" cap="none" dirty="0">
              <a:solidFill>
                <a:schemeClr val="tx2">
                  <a:lumMod val="20000"/>
                  <a:lumOff val="80000"/>
                </a:schemeClr>
              </a:solidFill>
              <a:latin typeface="Arial"/>
              <a:ea typeface="Arial"/>
              <a:cs typeface="Arial"/>
              <a:sym typeface="Arial"/>
            </a:endParaRPr>
          </a:p>
        </p:txBody>
      </p:sp>
      <p:sp>
        <p:nvSpPr>
          <p:cNvPr id="142" name="Google Shape;142;p18"/>
          <p:cNvSpPr/>
          <p:nvPr/>
        </p:nvSpPr>
        <p:spPr>
          <a:xfrm>
            <a:off x="2543782" y="9570560"/>
            <a:ext cx="480186" cy="390185"/>
          </a:xfrm>
          <a:custGeom>
            <a:avLst/>
            <a:gdLst/>
            <a:ahLst/>
            <a:cxnLst/>
            <a:rect l="l" t="t" r="r" b="b"/>
            <a:pathLst>
              <a:path w="480186" h="390185" extrusionOk="0">
                <a:moveTo>
                  <a:pt x="431026" y="97136"/>
                </a:moveTo>
                <a:cubicBezTo>
                  <a:pt x="431319" y="101369"/>
                  <a:pt x="431319" y="105602"/>
                  <a:pt x="431319" y="109874"/>
                </a:cubicBezTo>
                <a:cubicBezTo>
                  <a:pt x="431319" y="240052"/>
                  <a:pt x="332219" y="390185"/>
                  <a:pt x="151010" y="390185"/>
                </a:cubicBezTo>
                <a:lnTo>
                  <a:pt x="151010" y="390107"/>
                </a:lnTo>
                <a:cubicBezTo>
                  <a:pt x="97481" y="390185"/>
                  <a:pt x="45063" y="374852"/>
                  <a:pt x="0" y="345941"/>
                </a:cubicBezTo>
                <a:cubicBezTo>
                  <a:pt x="7784" y="346878"/>
                  <a:pt x="15606" y="347346"/>
                  <a:pt x="23448" y="347365"/>
                </a:cubicBezTo>
                <a:cubicBezTo>
                  <a:pt x="67809" y="347404"/>
                  <a:pt x="110902" y="332520"/>
                  <a:pt x="145802" y="305111"/>
                </a:cubicBezTo>
                <a:cubicBezTo>
                  <a:pt x="103645" y="304311"/>
                  <a:pt x="66678" y="276824"/>
                  <a:pt x="53764" y="236696"/>
                </a:cubicBezTo>
                <a:cubicBezTo>
                  <a:pt x="68531" y="239544"/>
                  <a:pt x="83747" y="238959"/>
                  <a:pt x="98242" y="234999"/>
                </a:cubicBezTo>
                <a:cubicBezTo>
                  <a:pt x="52281" y="225713"/>
                  <a:pt x="19215" y="185332"/>
                  <a:pt x="19215" y="138434"/>
                </a:cubicBezTo>
                <a:cubicBezTo>
                  <a:pt x="19215" y="138005"/>
                  <a:pt x="19215" y="137595"/>
                  <a:pt x="19215" y="137186"/>
                </a:cubicBezTo>
                <a:cubicBezTo>
                  <a:pt x="32910" y="144813"/>
                  <a:pt x="48243" y="149047"/>
                  <a:pt x="63927" y="149515"/>
                </a:cubicBezTo>
                <a:cubicBezTo>
                  <a:pt x="20639" y="120584"/>
                  <a:pt x="7296" y="62997"/>
                  <a:pt x="33436" y="17972"/>
                </a:cubicBezTo>
                <a:cubicBezTo>
                  <a:pt x="83455" y="79520"/>
                  <a:pt x="157253" y="116936"/>
                  <a:pt x="236474" y="120896"/>
                </a:cubicBezTo>
                <a:cubicBezTo>
                  <a:pt x="228535" y="86679"/>
                  <a:pt x="239381" y="50824"/>
                  <a:pt x="264975" y="26770"/>
                </a:cubicBezTo>
                <a:cubicBezTo>
                  <a:pt x="304654" y="-10529"/>
                  <a:pt x="367060" y="-8617"/>
                  <a:pt x="404359" y="31042"/>
                </a:cubicBezTo>
                <a:cubicBezTo>
                  <a:pt x="426422" y="26692"/>
                  <a:pt x="447569" y="18596"/>
                  <a:pt x="466921" y="7126"/>
                </a:cubicBezTo>
                <a:cubicBezTo>
                  <a:pt x="459566" y="29930"/>
                  <a:pt x="444175" y="49302"/>
                  <a:pt x="423613" y="61612"/>
                </a:cubicBezTo>
                <a:cubicBezTo>
                  <a:pt x="443141" y="59310"/>
                  <a:pt x="462219" y="54081"/>
                  <a:pt x="480186" y="46103"/>
                </a:cubicBezTo>
                <a:cubicBezTo>
                  <a:pt x="466960" y="65923"/>
                  <a:pt x="450300" y="83187"/>
                  <a:pt x="431026" y="97136"/>
                </a:cubicBezTo>
                <a:close/>
              </a:path>
            </a:pathLst>
          </a:custGeom>
          <a:solidFill>
            <a:schemeClr val="tx2">
              <a:lumMod val="20000"/>
              <a:lumOff val="8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2">
                  <a:lumMod val="20000"/>
                  <a:lumOff val="80000"/>
                </a:schemeClr>
              </a:solidFill>
              <a:latin typeface="Arial"/>
              <a:ea typeface="Arial"/>
              <a:cs typeface="Arial"/>
              <a:sym typeface="Arial"/>
            </a:endParaRPr>
          </a:p>
        </p:txBody>
      </p:sp>
      <p:pic>
        <p:nvPicPr>
          <p:cNvPr id="143" name="Google Shape;143;p18" descr="Logo, icon, company name&#10;&#10;Description automatically generated"/>
          <p:cNvPicPr preferRelativeResize="0"/>
          <p:nvPr/>
        </p:nvPicPr>
        <p:blipFill rotWithShape="1">
          <a:blip r:embed="rId3">
            <a:alphaModFix/>
          </a:blip>
          <a:srcRect/>
          <a:stretch/>
        </p:blipFill>
        <p:spPr>
          <a:xfrm>
            <a:off x="2613786" y="10332168"/>
            <a:ext cx="410182" cy="410182"/>
          </a:xfrm>
          <a:prstGeom prst="rect">
            <a:avLst/>
          </a:prstGeom>
          <a:noFill/>
          <a:ln>
            <a:noFill/>
          </a:ln>
        </p:spPr>
      </p:pic>
      <p:pic>
        <p:nvPicPr>
          <p:cNvPr id="144" name="Google Shape;144;p18"/>
          <p:cNvPicPr preferRelativeResize="0"/>
          <p:nvPr/>
        </p:nvPicPr>
        <p:blipFill>
          <a:blip r:embed="rId4">
            <a:alphaModFix/>
          </a:blip>
          <a:stretch>
            <a:fillRect/>
          </a:stretch>
        </p:blipFill>
        <p:spPr>
          <a:xfrm>
            <a:off x="1550118" y="1123498"/>
            <a:ext cx="4295775" cy="4400550"/>
          </a:xfrm>
          <a:prstGeom prst="rect">
            <a:avLst/>
          </a:prstGeom>
          <a:noFill/>
          <a:ln>
            <a:noFill/>
          </a:ln>
        </p:spPr>
      </p:pic>
      <p:pic>
        <p:nvPicPr>
          <p:cNvPr id="145" name="Google Shape;145;p18"/>
          <p:cNvPicPr preferRelativeResize="0"/>
          <p:nvPr/>
        </p:nvPicPr>
        <p:blipFill>
          <a:blip r:embed="rId5">
            <a:alphaModFix/>
          </a:blip>
          <a:stretch>
            <a:fillRect/>
          </a:stretch>
        </p:blipFill>
        <p:spPr>
          <a:xfrm>
            <a:off x="8805850" y="6956300"/>
            <a:ext cx="5206825" cy="6463901"/>
          </a:xfrm>
          <a:prstGeom prst="rect">
            <a:avLst/>
          </a:prstGeom>
          <a:noFill/>
          <a:ln>
            <a:noFill/>
          </a:ln>
        </p:spPr>
      </p:pic>
      <p:pic>
        <p:nvPicPr>
          <p:cNvPr id="146" name="Google Shape;146;p18"/>
          <p:cNvPicPr preferRelativeResize="0"/>
          <p:nvPr/>
        </p:nvPicPr>
        <p:blipFill>
          <a:blip r:embed="rId6">
            <a:alphaModFix/>
          </a:blip>
          <a:stretch>
            <a:fillRect/>
          </a:stretch>
        </p:blipFill>
        <p:spPr>
          <a:xfrm>
            <a:off x="16682425" y="191600"/>
            <a:ext cx="4698263" cy="6264350"/>
          </a:xfrm>
          <a:prstGeom prst="rect">
            <a:avLst/>
          </a:prstGeom>
          <a:noFill/>
          <a:ln>
            <a:noFill/>
          </a:ln>
        </p:spPr>
      </p:pic>
      <p:pic>
        <p:nvPicPr>
          <p:cNvPr id="147" name="Google Shape;147;p18"/>
          <p:cNvPicPr preferRelativeResize="0"/>
          <p:nvPr/>
        </p:nvPicPr>
        <p:blipFill>
          <a:blip r:embed="rId7">
            <a:alphaModFix/>
          </a:blip>
          <a:stretch>
            <a:fillRect/>
          </a:stretch>
        </p:blipFill>
        <p:spPr>
          <a:xfrm>
            <a:off x="15623809" y="7155850"/>
            <a:ext cx="7521891" cy="6264350"/>
          </a:xfrm>
          <a:prstGeom prst="rect">
            <a:avLst/>
          </a:prstGeom>
          <a:noFill/>
          <a:ln>
            <a:noFill/>
          </a:ln>
        </p:spPr>
      </p:pic>
      <p:pic>
        <p:nvPicPr>
          <p:cNvPr id="148" name="Google Shape;148;p18"/>
          <p:cNvPicPr preferRelativeResize="0"/>
          <p:nvPr/>
        </p:nvPicPr>
        <p:blipFill>
          <a:blip r:embed="rId8">
            <a:alphaModFix/>
          </a:blip>
          <a:stretch>
            <a:fillRect/>
          </a:stretch>
        </p:blipFill>
        <p:spPr>
          <a:xfrm>
            <a:off x="8805856" y="365850"/>
            <a:ext cx="5505450" cy="609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1000"/>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1000"/>
                                        <p:tgtEl>
                                          <p:spTgt spid="146"/>
                                        </p:tgtEl>
                                      </p:cBhvr>
                                    </p:animEffect>
                                  </p:childTnLst>
                                </p:cTn>
                              </p:par>
                              <p:par>
                                <p:cTn id="11" presetID="10"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1000"/>
                                        <p:tgtEl>
                                          <p:spTgt spid="145"/>
                                        </p:tgtEl>
                                      </p:cBhvr>
                                    </p:animEffect>
                                  </p:childTnLst>
                                </p:cTn>
                              </p:par>
                              <p:par>
                                <p:cTn id="14" presetID="10" presetClass="entr" presetSubtype="0" fill="hold"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9"/>
        <p:cNvGrpSpPr/>
        <p:nvPr/>
      </p:nvGrpSpPr>
      <p:grpSpPr>
        <a:xfrm>
          <a:off x="0" y="0"/>
          <a:ext cx="0" cy="0"/>
          <a:chOff x="0" y="0"/>
          <a:chExt cx="0" cy="0"/>
        </a:xfrm>
      </p:grpSpPr>
      <p:pic>
        <p:nvPicPr>
          <p:cNvPr id="3180" name="Google Shape;3180;p59" descr="Hedera_Astronaut.jpeg"/>
          <p:cNvPicPr preferRelativeResize="0">
            <a:picLocks noGrp="1"/>
          </p:cNvPicPr>
          <p:nvPr>
            <p:ph type="pic" idx="2"/>
          </p:nvPr>
        </p:nvPicPr>
        <p:blipFill rotWithShape="1">
          <a:blip r:embed="rId3">
            <a:alphaModFix/>
          </a:blip>
          <a:srcRect/>
          <a:stretch/>
        </p:blipFill>
        <p:spPr>
          <a:xfrm>
            <a:off x="0" y="12700"/>
            <a:ext cx="24384001" cy="13716000"/>
          </a:xfrm>
          <a:prstGeom prst="rect">
            <a:avLst/>
          </a:prstGeom>
          <a:noFill/>
          <a:ln>
            <a:noFill/>
          </a:ln>
        </p:spPr>
      </p:pic>
      <p:sp>
        <p:nvSpPr>
          <p:cNvPr id="3181" name="Google Shape;3181;p59"/>
          <p:cNvSpPr txBox="1">
            <a:spLocks noGrp="1"/>
          </p:cNvSpPr>
          <p:nvPr>
            <p:ph type="body" idx="3"/>
          </p:nvPr>
        </p:nvSpPr>
        <p:spPr>
          <a:xfrm>
            <a:off x="1168398" y="689526"/>
            <a:ext cx="21971004" cy="6184702"/>
          </a:xfrm>
          <a:prstGeom prst="rect">
            <a:avLst/>
          </a:prstGeom>
          <a:noFill/>
          <a:ln>
            <a:noFill/>
          </a:ln>
        </p:spPr>
        <p:txBody>
          <a:bodyPr spcFirstLastPara="1" wrap="square" lIns="50800" tIns="50800" rIns="50800" bIns="50800" anchor="b" anchorCtr="0">
            <a:noAutofit/>
          </a:bodyPr>
          <a:lstStyle/>
          <a:p>
            <a:pPr marL="0" lvl="0" indent="0" algn="l" rtl="0">
              <a:lnSpc>
                <a:spcPct val="80000"/>
              </a:lnSpc>
              <a:spcBef>
                <a:spcPts val="0"/>
              </a:spcBef>
              <a:spcAft>
                <a:spcPts val="0"/>
              </a:spcAft>
              <a:buClr>
                <a:srgbClr val="FFFFFF"/>
              </a:buClr>
              <a:buSzPts val="11600"/>
              <a:buFont typeface="Arial"/>
              <a:buNone/>
            </a:pPr>
            <a:r>
              <a:rPr lang="en-US" sz="11600">
                <a:solidFill>
                  <a:srgbClr val="FFFFFF"/>
                </a:solidFill>
                <a:latin typeface="Arial"/>
                <a:ea typeface="Arial"/>
                <a:cs typeface="Arial"/>
                <a:sym typeface="Arial"/>
              </a:rPr>
              <a:t>Consensus Service</a:t>
            </a:r>
            <a:endParaRPr/>
          </a:p>
        </p:txBody>
      </p:sp>
      <p:sp>
        <p:nvSpPr>
          <p:cNvPr id="3182" name="Google Shape;3182;p59"/>
          <p:cNvSpPr txBox="1"/>
          <p:nvPr/>
        </p:nvSpPr>
        <p:spPr>
          <a:xfrm>
            <a:off x="1320801" y="7039327"/>
            <a:ext cx="21971001" cy="2276160"/>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FFFFFF"/>
              </a:buClr>
              <a:buSzPts val="4900"/>
              <a:buFont typeface="Arial"/>
              <a:buNone/>
            </a:pPr>
            <a:r>
              <a:rPr lang="en-US" sz="4900" b="0" i="0" u="none" strike="noStrike" cap="none">
                <a:solidFill>
                  <a:srgbClr val="FFFFFF"/>
                </a:solidFill>
                <a:latin typeface="Arial"/>
                <a:ea typeface="Arial"/>
                <a:cs typeface="Arial"/>
                <a:sym typeface="Arial"/>
              </a:rPr>
              <a:t>FEATURES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6"/>
        <p:cNvGrpSpPr/>
        <p:nvPr/>
      </p:nvGrpSpPr>
      <p:grpSpPr>
        <a:xfrm>
          <a:off x="0" y="0"/>
          <a:ext cx="0" cy="0"/>
          <a:chOff x="0" y="0"/>
          <a:chExt cx="0" cy="0"/>
        </a:xfrm>
      </p:grpSpPr>
      <p:cxnSp>
        <p:nvCxnSpPr>
          <p:cNvPr id="3187" name="Google Shape;3187;p60"/>
          <p:cNvCxnSpPr/>
          <p:nvPr/>
        </p:nvCxnSpPr>
        <p:spPr>
          <a:xfrm>
            <a:off x="2426560" y="6670025"/>
            <a:ext cx="7082585" cy="1"/>
          </a:xfrm>
          <a:prstGeom prst="straightConnector1">
            <a:avLst/>
          </a:prstGeom>
          <a:noFill/>
          <a:ln w="25400" cap="flat" cmpd="sng">
            <a:solidFill>
              <a:srgbClr val="D5D5D5"/>
            </a:solidFill>
            <a:prstDash val="solid"/>
            <a:miter lim="400000"/>
            <a:headEnd type="none" w="sm" len="sm"/>
            <a:tailEnd type="none" w="sm" len="sm"/>
          </a:ln>
        </p:spPr>
      </p:cxnSp>
      <p:sp>
        <p:nvSpPr>
          <p:cNvPr id="3188" name="Google Shape;3188;p60"/>
          <p:cNvSpPr txBox="1"/>
          <p:nvPr/>
        </p:nvSpPr>
        <p:spPr>
          <a:xfrm>
            <a:off x="1923818" y="2763242"/>
            <a:ext cx="8409576" cy="1277435"/>
          </a:xfrm>
          <a:prstGeom prst="rect">
            <a:avLst/>
          </a:prstGeom>
          <a:noFill/>
          <a:ln>
            <a:noFill/>
          </a:ln>
        </p:spPr>
        <p:txBody>
          <a:bodyPr spcFirstLastPara="1" wrap="square" lIns="50800" tIns="50800" rIns="50800" bIns="50800" anchor="ctr" anchorCtr="0">
            <a:noAutofit/>
          </a:bodyPr>
          <a:lstStyle/>
          <a:p>
            <a:pPr marL="0" marR="0" lvl="0" indent="0" algn="ctr" rtl="0">
              <a:lnSpc>
                <a:spcPct val="70000"/>
              </a:lnSpc>
              <a:spcBef>
                <a:spcPts val="0"/>
              </a:spcBef>
              <a:spcAft>
                <a:spcPts val="0"/>
              </a:spcAft>
              <a:buClr>
                <a:srgbClr val="FFFFFF"/>
              </a:buClr>
              <a:buSzPts val="6000"/>
              <a:buFont typeface="Arial"/>
              <a:buNone/>
            </a:pPr>
            <a:r>
              <a:rPr lang="en-US" sz="6000" b="0" i="0" u="none" strike="noStrike" cap="none">
                <a:solidFill>
                  <a:srgbClr val="FFFFFF"/>
                </a:solidFill>
                <a:latin typeface="Arial"/>
                <a:ea typeface="Arial"/>
                <a:cs typeface="Arial"/>
                <a:sym typeface="Arial"/>
              </a:rPr>
              <a:t>Consensus Service</a:t>
            </a:r>
            <a:endParaRPr sz="1400" b="0" i="0" u="none" strike="noStrike" cap="none">
              <a:solidFill>
                <a:srgbClr val="000000"/>
              </a:solidFill>
              <a:latin typeface="Arial"/>
              <a:ea typeface="Arial"/>
              <a:cs typeface="Arial"/>
              <a:sym typeface="Arial"/>
            </a:endParaRPr>
          </a:p>
        </p:txBody>
      </p:sp>
      <p:sp>
        <p:nvSpPr>
          <p:cNvPr id="3189" name="Google Shape;3189;p60"/>
          <p:cNvSpPr txBox="1"/>
          <p:nvPr/>
        </p:nvSpPr>
        <p:spPr>
          <a:xfrm>
            <a:off x="1956916" y="7298113"/>
            <a:ext cx="7903423" cy="2745492"/>
          </a:xfrm>
          <a:prstGeom prst="rect">
            <a:avLst/>
          </a:prstGeom>
          <a:noFill/>
          <a:ln>
            <a:noFill/>
          </a:ln>
        </p:spPr>
        <p:txBody>
          <a:bodyPr spcFirstLastPara="1" wrap="square" lIns="18350" tIns="18350" rIns="18350" bIns="18350" anchor="t" anchorCtr="0">
            <a:spAutoFit/>
          </a:bodyPr>
          <a:lstStyle/>
          <a:p>
            <a:pPr marL="0" marR="0" lvl="0" indent="0" algn="ctr" rtl="0">
              <a:lnSpc>
                <a:spcPct val="110000"/>
              </a:lnSpc>
              <a:spcBef>
                <a:spcPts val="0"/>
              </a:spcBef>
              <a:spcAft>
                <a:spcPts val="0"/>
              </a:spcAft>
              <a:buClr>
                <a:srgbClr val="FFFFFF"/>
              </a:buClr>
              <a:buSzPts val="3500"/>
              <a:buFont typeface="Arial"/>
              <a:buNone/>
            </a:pPr>
            <a:r>
              <a:rPr lang="en-US" sz="3200" b="0" i="1" u="none" strike="noStrike" cap="none">
                <a:solidFill>
                  <a:srgbClr val="FFFFFF"/>
                </a:solidFill>
                <a:latin typeface="Arial"/>
                <a:ea typeface="Arial"/>
                <a:cs typeface="Arial"/>
                <a:sym typeface="Arial"/>
              </a:rPr>
              <a:t>"Advertisers can be more confident that their data is both accurate and tamper-proof, aiding in the fight to reduce ad-fraud and recover the billions of dollars lost each year in wasted ad spend.</a:t>
            </a:r>
            <a:endParaRPr sz="1200" b="0" i="0" u="none" strike="noStrike" cap="none">
              <a:solidFill>
                <a:srgbClr val="000000"/>
              </a:solidFill>
              <a:latin typeface="Arial"/>
              <a:ea typeface="Arial"/>
              <a:cs typeface="Arial"/>
              <a:sym typeface="Arial"/>
            </a:endParaRPr>
          </a:p>
        </p:txBody>
      </p:sp>
      <p:sp>
        <p:nvSpPr>
          <p:cNvPr id="3190" name="Google Shape;3190;p60"/>
          <p:cNvSpPr txBox="1"/>
          <p:nvPr/>
        </p:nvSpPr>
        <p:spPr>
          <a:xfrm>
            <a:off x="1602312" y="4227470"/>
            <a:ext cx="8731082" cy="1814468"/>
          </a:xfrm>
          <a:prstGeom prst="rect">
            <a:avLst/>
          </a:prstGeom>
          <a:noFill/>
          <a:ln>
            <a:noFill/>
          </a:ln>
        </p:spPr>
        <p:txBody>
          <a:bodyPr spcFirstLastPara="1" wrap="square" lIns="18350" tIns="18350" rIns="18350" bIns="18350" anchor="t" anchorCtr="0">
            <a:spAutoFit/>
          </a:bodyPr>
          <a:lstStyle/>
          <a:p>
            <a:pPr marL="0" marR="0" lvl="0" indent="0" algn="ctr" rtl="0">
              <a:lnSpc>
                <a:spcPct val="110000"/>
              </a:lnSpc>
              <a:spcBef>
                <a:spcPts val="0"/>
              </a:spcBef>
              <a:spcAft>
                <a:spcPts val="0"/>
              </a:spcAft>
              <a:buClr>
                <a:srgbClr val="FFFFFF"/>
              </a:buClr>
              <a:buSzPts val="3500"/>
              <a:buFont typeface="Arial"/>
              <a:buNone/>
            </a:pPr>
            <a:r>
              <a:rPr lang="en-US" sz="3500" b="0" i="0" u="none" strike="noStrike" cap="none">
                <a:solidFill>
                  <a:srgbClr val="FFFFFF"/>
                </a:solidFill>
                <a:latin typeface="Arial"/>
                <a:ea typeface="Arial"/>
                <a:cs typeface="Arial"/>
                <a:sym typeface="Arial"/>
              </a:rPr>
              <a:t>Verifiable timestamping and ordering of events for any application or permissioned blockchain framework.</a:t>
            </a:r>
            <a:endParaRPr sz="1400" b="0" i="0" u="none" strike="noStrike" cap="none">
              <a:solidFill>
                <a:srgbClr val="000000"/>
              </a:solidFill>
              <a:latin typeface="Arial"/>
              <a:ea typeface="Arial"/>
              <a:cs typeface="Arial"/>
              <a:sym typeface="Arial"/>
            </a:endParaRPr>
          </a:p>
        </p:txBody>
      </p:sp>
      <p:sp>
        <p:nvSpPr>
          <p:cNvPr id="3191" name="Google Shape;3191;p60"/>
          <p:cNvSpPr txBox="1"/>
          <p:nvPr/>
        </p:nvSpPr>
        <p:spPr>
          <a:xfrm>
            <a:off x="13417314" y="1540853"/>
            <a:ext cx="8925941" cy="10634296"/>
          </a:xfrm>
          <a:prstGeom prst="rect">
            <a:avLst/>
          </a:prstGeom>
          <a:noFill/>
          <a:ln>
            <a:noFill/>
          </a:ln>
        </p:spPr>
        <p:txBody>
          <a:bodyPr spcFirstLastPara="1" wrap="square" lIns="71425" tIns="71425" rIns="71425" bIns="71425" anchor="ctr" anchorCtr="0">
            <a:spAutoFit/>
          </a:bodyPr>
          <a:lstStyle/>
          <a:p>
            <a:pPr marL="0" marR="0" lvl="0" indent="0" algn="l" rtl="0">
              <a:lnSpc>
                <a:spcPct val="12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TOPIC MANAGEMENT</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dirty="0">
                <a:solidFill>
                  <a:srgbClr val="000000"/>
                </a:solidFill>
                <a:latin typeface="Arial"/>
                <a:ea typeface="Arial"/>
                <a:cs typeface="Arial"/>
                <a:sym typeface="Arial"/>
              </a:rPr>
              <a:t>Topics make it simple to organize transactions, so each application only receives the messages it needs.</a:t>
            </a:r>
            <a:endParaRPr dirty="0"/>
          </a:p>
          <a:p>
            <a:pPr marL="0" marR="0" lvl="0" indent="0" algn="l" rtl="0">
              <a:lnSpc>
                <a:spcPct val="120000"/>
              </a:lnSpc>
              <a:spcBef>
                <a:spcPts val="1400"/>
              </a:spcBef>
              <a:spcAft>
                <a:spcPts val="0"/>
              </a:spcAft>
              <a:buClr>
                <a:srgbClr val="000000"/>
              </a:buClr>
              <a:buSzPts val="3200"/>
              <a:buFont typeface="Arial"/>
              <a:buNone/>
            </a:pPr>
            <a:endParaRPr sz="4800" b="0" i="0" u="none" strike="noStrike" cap="none" dirty="0">
              <a:solidFill>
                <a:srgbClr val="000000"/>
              </a:solidFill>
              <a:latin typeface="Helvetica Neue"/>
              <a:ea typeface="Helvetica Neue"/>
              <a:cs typeface="Helvetica Neue"/>
              <a:sym typeface="Helvetica Neue"/>
            </a:endParaRPr>
          </a:p>
          <a:p>
            <a:pPr marL="0" marR="0" lvl="0" indent="0" algn="l" rtl="0">
              <a:lnSpc>
                <a:spcPct val="120000"/>
              </a:lnSpc>
              <a:spcBef>
                <a:spcPts val="140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CONSENSUS ORDER</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dirty="0">
                <a:solidFill>
                  <a:srgbClr val="000000"/>
                </a:solidFill>
                <a:latin typeface="Arial"/>
                <a:ea typeface="Arial"/>
                <a:cs typeface="Arial"/>
                <a:sym typeface="Arial"/>
              </a:rPr>
              <a:t>Messages are put into consensus order and given a timestamp by the Hedera network, with cryptographic proofs, so they are as trustworthy as the full Hedera network.</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4800"/>
              <a:buFont typeface="Arial"/>
              <a:buNone/>
            </a:pPr>
            <a:endParaRPr sz="4800" b="0" i="0" u="none" strike="noStrike" cap="none" dirty="0">
              <a:solidFill>
                <a:srgbClr val="000000"/>
              </a:solidFill>
              <a:latin typeface="Helvetica Neue"/>
              <a:ea typeface="Helvetica Neue"/>
              <a:cs typeface="Helvetica Neue"/>
              <a:sym typeface="Helvetica Neue"/>
            </a:endParaRPr>
          </a:p>
          <a:p>
            <a:pPr marL="0" marR="0" lvl="0" indent="0" algn="l" rtl="0">
              <a:lnSpc>
                <a:spcPct val="120000"/>
              </a:lnSpc>
              <a:spcBef>
                <a:spcPts val="140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AUDIT LOG</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dirty="0">
                <a:solidFill>
                  <a:srgbClr val="000000"/>
                </a:solidFill>
                <a:latin typeface="Arial"/>
                <a:ea typeface="Arial"/>
                <a:cs typeface="Arial"/>
                <a:sym typeface="Arial"/>
              </a:rPr>
              <a:t>Messages are cryptographically tied together with a running hash to provide an auditable, tamper-proof log of history.</a:t>
            </a:r>
            <a:endParaRPr sz="1400" b="0" i="0" u="none" strike="noStrike" cap="none" dirty="0">
              <a:solidFill>
                <a:srgbClr val="000000"/>
              </a:solidFill>
              <a:latin typeface="Arial"/>
              <a:ea typeface="Arial"/>
              <a:cs typeface="Arial"/>
              <a:sym typeface="Arial"/>
            </a:endParaRPr>
          </a:p>
        </p:txBody>
      </p:sp>
      <p:pic>
        <p:nvPicPr>
          <p:cNvPr id="3192" name="Google Shape;3192;p60" descr="adsdax-logo-white.png"/>
          <p:cNvPicPr preferRelativeResize="0"/>
          <p:nvPr/>
        </p:nvPicPr>
        <p:blipFill rotWithShape="1">
          <a:blip r:embed="rId3">
            <a:alphaModFix/>
          </a:blip>
          <a:srcRect/>
          <a:stretch/>
        </p:blipFill>
        <p:spPr>
          <a:xfrm>
            <a:off x="3711317" y="10787215"/>
            <a:ext cx="5480437" cy="1163353"/>
          </a:xfrm>
          <a:prstGeom prst="rect">
            <a:avLst/>
          </a:prstGeom>
          <a:noFill/>
          <a:ln>
            <a:noFill/>
          </a:ln>
        </p:spPr>
      </p:pic>
      <p:pic>
        <p:nvPicPr>
          <p:cNvPr id="3193" name="Google Shape;3193;p60" descr="Image"/>
          <p:cNvPicPr preferRelativeResize="0"/>
          <p:nvPr/>
        </p:nvPicPr>
        <p:blipFill rotWithShape="1">
          <a:blip r:embed="rId4">
            <a:alphaModFix/>
          </a:blip>
          <a:srcRect/>
          <a:stretch/>
        </p:blipFill>
        <p:spPr>
          <a:xfrm>
            <a:off x="4662692" y="676952"/>
            <a:ext cx="2491870" cy="16370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7"/>
        <p:cNvGrpSpPr/>
        <p:nvPr/>
      </p:nvGrpSpPr>
      <p:grpSpPr>
        <a:xfrm>
          <a:off x="0" y="0"/>
          <a:ext cx="0" cy="0"/>
          <a:chOff x="0" y="0"/>
          <a:chExt cx="0" cy="0"/>
        </a:xfrm>
      </p:grpSpPr>
      <p:cxnSp>
        <p:nvCxnSpPr>
          <p:cNvPr id="3198" name="Google Shape;3198;p61"/>
          <p:cNvCxnSpPr/>
          <p:nvPr/>
        </p:nvCxnSpPr>
        <p:spPr>
          <a:xfrm>
            <a:off x="2426560" y="6670025"/>
            <a:ext cx="7082585" cy="1"/>
          </a:xfrm>
          <a:prstGeom prst="straightConnector1">
            <a:avLst/>
          </a:prstGeom>
          <a:noFill/>
          <a:ln w="25400" cap="flat" cmpd="sng">
            <a:solidFill>
              <a:srgbClr val="D5D5D5"/>
            </a:solidFill>
            <a:prstDash val="solid"/>
            <a:miter lim="400000"/>
            <a:headEnd type="none" w="sm" len="sm"/>
            <a:tailEnd type="none" w="sm" len="sm"/>
          </a:ln>
        </p:spPr>
      </p:cxnSp>
      <p:sp>
        <p:nvSpPr>
          <p:cNvPr id="3199" name="Google Shape;3199;p61"/>
          <p:cNvSpPr txBox="1"/>
          <p:nvPr/>
        </p:nvSpPr>
        <p:spPr>
          <a:xfrm>
            <a:off x="1923818" y="2763242"/>
            <a:ext cx="8409576" cy="1277435"/>
          </a:xfrm>
          <a:prstGeom prst="rect">
            <a:avLst/>
          </a:prstGeom>
          <a:noFill/>
          <a:ln>
            <a:noFill/>
          </a:ln>
        </p:spPr>
        <p:txBody>
          <a:bodyPr spcFirstLastPara="1" wrap="square" lIns="50800" tIns="50800" rIns="50800" bIns="50800" anchor="ctr" anchorCtr="0">
            <a:noAutofit/>
          </a:bodyPr>
          <a:lstStyle/>
          <a:p>
            <a:pPr marL="0" marR="0" lvl="0" indent="0" algn="ctr" rtl="0">
              <a:lnSpc>
                <a:spcPct val="70000"/>
              </a:lnSpc>
              <a:spcBef>
                <a:spcPts val="0"/>
              </a:spcBef>
              <a:spcAft>
                <a:spcPts val="0"/>
              </a:spcAft>
              <a:buClr>
                <a:srgbClr val="FFFFFF"/>
              </a:buClr>
              <a:buSzPts val="6000"/>
              <a:buFont typeface="Arial"/>
              <a:buNone/>
            </a:pPr>
            <a:r>
              <a:rPr lang="en-US" sz="6000" b="0" i="0" u="none" strike="noStrike" cap="none">
                <a:solidFill>
                  <a:srgbClr val="FFFFFF"/>
                </a:solidFill>
                <a:latin typeface="Arial"/>
                <a:ea typeface="Arial"/>
                <a:cs typeface="Arial"/>
                <a:sym typeface="Arial"/>
              </a:rPr>
              <a:t>Consensus Service</a:t>
            </a:r>
            <a:endParaRPr sz="1400" b="0" i="0" u="none" strike="noStrike" cap="none">
              <a:solidFill>
                <a:srgbClr val="000000"/>
              </a:solidFill>
              <a:latin typeface="Arial"/>
              <a:ea typeface="Arial"/>
              <a:cs typeface="Arial"/>
              <a:sym typeface="Arial"/>
            </a:endParaRPr>
          </a:p>
        </p:txBody>
      </p:sp>
      <p:sp>
        <p:nvSpPr>
          <p:cNvPr id="3200" name="Google Shape;3200;p61"/>
          <p:cNvSpPr txBox="1"/>
          <p:nvPr/>
        </p:nvSpPr>
        <p:spPr>
          <a:xfrm>
            <a:off x="1956916" y="7298113"/>
            <a:ext cx="7903423" cy="3287179"/>
          </a:xfrm>
          <a:prstGeom prst="rect">
            <a:avLst/>
          </a:prstGeom>
          <a:noFill/>
          <a:ln>
            <a:noFill/>
          </a:ln>
        </p:spPr>
        <p:txBody>
          <a:bodyPr spcFirstLastPara="1" wrap="square" lIns="18350" tIns="18350" rIns="18350" bIns="18350" anchor="t" anchorCtr="0">
            <a:spAutoFit/>
          </a:bodyPr>
          <a:lstStyle/>
          <a:p>
            <a:pPr marL="0" marR="0" lvl="0" indent="0" algn="ctr" rtl="0">
              <a:lnSpc>
                <a:spcPct val="110000"/>
              </a:lnSpc>
              <a:spcBef>
                <a:spcPts val="0"/>
              </a:spcBef>
              <a:spcAft>
                <a:spcPts val="0"/>
              </a:spcAft>
              <a:buClr>
                <a:srgbClr val="FFFFFF"/>
              </a:buClr>
              <a:buSzPts val="3500"/>
              <a:buFont typeface="Arial"/>
              <a:buNone/>
            </a:pPr>
            <a:r>
              <a:rPr lang="en-US" sz="3200" b="0" i="1" u="none" strike="noStrike" cap="none" dirty="0">
                <a:solidFill>
                  <a:srgbClr val="FFFFFF"/>
                </a:solidFill>
                <a:latin typeface="Arial"/>
                <a:ea typeface="Arial"/>
                <a:cs typeface="Arial"/>
                <a:sym typeface="Arial"/>
              </a:rPr>
              <a:t>"Only Hedera was able to provide the real-time, tamper-proof logging capabilities that we needed to bring transparency, trust, agnosticism and industry oversight to a platform that connects all coupon industry stakeholders”</a:t>
            </a:r>
            <a:endParaRPr sz="1200" b="0" i="0" u="none" strike="noStrike" cap="none" dirty="0">
              <a:solidFill>
                <a:srgbClr val="000000"/>
              </a:solidFill>
              <a:latin typeface="Arial"/>
              <a:ea typeface="Arial"/>
              <a:cs typeface="Arial"/>
              <a:sym typeface="Arial"/>
            </a:endParaRPr>
          </a:p>
        </p:txBody>
      </p:sp>
      <p:sp>
        <p:nvSpPr>
          <p:cNvPr id="3201" name="Google Shape;3201;p61"/>
          <p:cNvSpPr txBox="1"/>
          <p:nvPr/>
        </p:nvSpPr>
        <p:spPr>
          <a:xfrm>
            <a:off x="1602312" y="4227470"/>
            <a:ext cx="8731082" cy="1814468"/>
          </a:xfrm>
          <a:prstGeom prst="rect">
            <a:avLst/>
          </a:prstGeom>
          <a:noFill/>
          <a:ln>
            <a:noFill/>
          </a:ln>
        </p:spPr>
        <p:txBody>
          <a:bodyPr spcFirstLastPara="1" wrap="square" lIns="18350" tIns="18350" rIns="18350" bIns="18350" anchor="t" anchorCtr="0">
            <a:spAutoFit/>
          </a:bodyPr>
          <a:lstStyle/>
          <a:p>
            <a:pPr marL="0" marR="0" lvl="0" indent="0" algn="ctr" rtl="0">
              <a:lnSpc>
                <a:spcPct val="110000"/>
              </a:lnSpc>
              <a:spcBef>
                <a:spcPts val="0"/>
              </a:spcBef>
              <a:spcAft>
                <a:spcPts val="0"/>
              </a:spcAft>
              <a:buClr>
                <a:srgbClr val="FFFFFF"/>
              </a:buClr>
              <a:buSzPts val="3500"/>
              <a:buFont typeface="Arial"/>
              <a:buNone/>
            </a:pPr>
            <a:r>
              <a:rPr lang="en-US" sz="3500" b="0" i="0" u="none" strike="noStrike" cap="none">
                <a:solidFill>
                  <a:srgbClr val="FFFFFF"/>
                </a:solidFill>
                <a:latin typeface="Arial"/>
                <a:ea typeface="Arial"/>
                <a:cs typeface="Arial"/>
                <a:sym typeface="Arial"/>
              </a:rPr>
              <a:t>Verifiable timestamping and ordering of events for any application or permissioned blockchain framework.</a:t>
            </a:r>
            <a:endParaRPr sz="1400" b="0" i="0" u="none" strike="noStrike" cap="none">
              <a:solidFill>
                <a:srgbClr val="000000"/>
              </a:solidFill>
              <a:latin typeface="Arial"/>
              <a:ea typeface="Arial"/>
              <a:cs typeface="Arial"/>
              <a:sym typeface="Arial"/>
            </a:endParaRPr>
          </a:p>
        </p:txBody>
      </p:sp>
      <p:sp>
        <p:nvSpPr>
          <p:cNvPr id="3202" name="Google Shape;3202;p61"/>
          <p:cNvSpPr txBox="1"/>
          <p:nvPr/>
        </p:nvSpPr>
        <p:spPr>
          <a:xfrm>
            <a:off x="13417314" y="1540854"/>
            <a:ext cx="8925941" cy="10634296"/>
          </a:xfrm>
          <a:prstGeom prst="rect">
            <a:avLst/>
          </a:prstGeom>
          <a:noFill/>
          <a:ln>
            <a:noFill/>
          </a:ln>
        </p:spPr>
        <p:txBody>
          <a:bodyPr spcFirstLastPara="1" wrap="square" lIns="71425" tIns="71425" rIns="71425" bIns="71425" anchor="ctr" anchorCtr="0">
            <a:spAutoFit/>
          </a:bodyPr>
          <a:lstStyle/>
          <a:p>
            <a:pPr marL="0" marR="0" lvl="0" indent="0" algn="l" rtl="0">
              <a:lnSpc>
                <a:spcPct val="12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SCALABLE TRANSACTIONS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Message processing and storage are kept outside the Hedera network. This allows higher speed and scalability.</a:t>
            </a:r>
            <a:endParaRPr/>
          </a:p>
          <a:p>
            <a:pPr marL="0" marR="0" lvl="0" indent="0" algn="l" rtl="0">
              <a:lnSpc>
                <a:spcPct val="120000"/>
              </a:lnSpc>
              <a:spcBef>
                <a:spcPts val="1400"/>
              </a:spcBef>
              <a:spcAft>
                <a:spcPts val="0"/>
              </a:spcAft>
              <a:buClr>
                <a:srgbClr val="000000"/>
              </a:buClr>
              <a:buSzPts val="3200"/>
              <a:buFont typeface="Arial"/>
              <a:buNone/>
            </a:pPr>
            <a:endParaRPr sz="4800" b="0" i="0" u="none" strike="noStrike" cap="none">
              <a:solidFill>
                <a:srgbClr val="000000"/>
              </a:solidFill>
              <a:latin typeface="Helvetica Neue"/>
              <a:ea typeface="Helvetica Neue"/>
              <a:cs typeface="Helvetica Neue"/>
              <a:sym typeface="Helvetica Neue"/>
            </a:endParaRPr>
          </a:p>
          <a:p>
            <a:pPr marL="0" marR="0" lvl="0" indent="0" algn="l" rtl="0">
              <a:lnSpc>
                <a:spcPct val="120000"/>
              </a:lnSpc>
              <a:spcBef>
                <a:spcPts val="140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LOW FEES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The high speed and good scaling ensure low, micropayment fees on par with Hedera Cryptocurrency.</a:t>
            </a:r>
            <a:endParaRPr/>
          </a:p>
          <a:p>
            <a:pPr marL="0" marR="0" lvl="0" indent="0" algn="l" rtl="0">
              <a:lnSpc>
                <a:spcPct val="120000"/>
              </a:lnSpc>
              <a:spcBef>
                <a:spcPts val="1400"/>
              </a:spcBef>
              <a:spcAft>
                <a:spcPts val="0"/>
              </a:spcAft>
              <a:buClr>
                <a:srgbClr val="000000"/>
              </a:buClr>
              <a:buSzPts val="3200"/>
              <a:buFont typeface="Arial"/>
              <a:buNone/>
            </a:pPr>
            <a:endParaRPr sz="4800" b="0" i="0" u="none" strike="noStrike" cap="none">
              <a:solidFill>
                <a:srgbClr val="000000"/>
              </a:solidFill>
              <a:latin typeface="Helvetica Neue"/>
              <a:ea typeface="Helvetica Neue"/>
              <a:cs typeface="Helvetica Neue"/>
              <a:sym typeface="Helvetica Neue"/>
            </a:endParaRPr>
          </a:p>
          <a:p>
            <a:pPr marL="0" marR="0" lvl="0" indent="0" algn="l" rtl="0">
              <a:lnSpc>
                <a:spcPct val="120000"/>
              </a:lnSpc>
              <a:spcBef>
                <a:spcPts val="140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HISTORICAL DATA</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The Hedera Consensus Service ensures speed and security are kept on the ledger while storage is kept off-ledger. Choose to keep everything, nothing, or anything in between.</a:t>
            </a:r>
            <a:endParaRPr sz="1400" b="0" i="0" u="none" strike="noStrike" cap="none">
              <a:solidFill>
                <a:srgbClr val="000000"/>
              </a:solidFill>
              <a:latin typeface="Arial"/>
              <a:ea typeface="Arial"/>
              <a:cs typeface="Arial"/>
              <a:sym typeface="Arial"/>
            </a:endParaRPr>
          </a:p>
        </p:txBody>
      </p:sp>
      <p:pic>
        <p:nvPicPr>
          <p:cNvPr id="3203" name="Google Shape;3203;p61" descr="Coupon-Bureau-Users-Logo.png"/>
          <p:cNvPicPr preferRelativeResize="0"/>
          <p:nvPr/>
        </p:nvPicPr>
        <p:blipFill rotWithShape="1">
          <a:blip r:embed="rId3">
            <a:alphaModFix/>
          </a:blip>
          <a:srcRect/>
          <a:stretch/>
        </p:blipFill>
        <p:spPr>
          <a:xfrm>
            <a:off x="2221046" y="10952758"/>
            <a:ext cx="7493612" cy="955436"/>
          </a:xfrm>
          <a:prstGeom prst="rect">
            <a:avLst/>
          </a:prstGeom>
          <a:noFill/>
          <a:ln>
            <a:noFill/>
          </a:ln>
        </p:spPr>
      </p:pic>
      <p:pic>
        <p:nvPicPr>
          <p:cNvPr id="3204" name="Google Shape;3204;p61" descr="Image"/>
          <p:cNvPicPr preferRelativeResize="0"/>
          <p:nvPr/>
        </p:nvPicPr>
        <p:blipFill rotWithShape="1">
          <a:blip r:embed="rId4">
            <a:alphaModFix/>
          </a:blip>
          <a:srcRect/>
          <a:stretch/>
        </p:blipFill>
        <p:spPr>
          <a:xfrm>
            <a:off x="4662692" y="676952"/>
            <a:ext cx="2491870" cy="16370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3"/>
        <p:cNvGrpSpPr/>
        <p:nvPr/>
      </p:nvGrpSpPr>
      <p:grpSpPr>
        <a:xfrm>
          <a:off x="0" y="0"/>
          <a:ext cx="0" cy="0"/>
          <a:chOff x="0" y="0"/>
          <a:chExt cx="0" cy="0"/>
        </a:xfrm>
      </p:grpSpPr>
      <p:pic>
        <p:nvPicPr>
          <p:cNvPr id="3214" name="Google Shape;3214;p63" descr="Hedera_Astronaut.jpeg"/>
          <p:cNvPicPr preferRelativeResize="0">
            <a:picLocks noGrp="1"/>
          </p:cNvPicPr>
          <p:nvPr>
            <p:ph type="pic" idx="2"/>
          </p:nvPr>
        </p:nvPicPr>
        <p:blipFill rotWithShape="1">
          <a:blip r:embed="rId3">
            <a:alphaModFix/>
          </a:blip>
          <a:srcRect/>
          <a:stretch/>
        </p:blipFill>
        <p:spPr>
          <a:xfrm>
            <a:off x="0" y="12700"/>
            <a:ext cx="24384001" cy="13716000"/>
          </a:xfrm>
          <a:prstGeom prst="rect">
            <a:avLst/>
          </a:prstGeom>
          <a:noFill/>
          <a:ln>
            <a:noFill/>
          </a:ln>
        </p:spPr>
      </p:pic>
      <p:sp>
        <p:nvSpPr>
          <p:cNvPr id="3215" name="Google Shape;3215;p63"/>
          <p:cNvSpPr txBox="1">
            <a:spLocks noGrp="1"/>
          </p:cNvSpPr>
          <p:nvPr>
            <p:ph type="body" idx="3"/>
          </p:nvPr>
        </p:nvSpPr>
        <p:spPr>
          <a:xfrm>
            <a:off x="1168398" y="689526"/>
            <a:ext cx="21971004" cy="6184702"/>
          </a:xfrm>
          <a:prstGeom prst="rect">
            <a:avLst/>
          </a:prstGeom>
          <a:noFill/>
          <a:ln>
            <a:noFill/>
          </a:ln>
        </p:spPr>
        <p:txBody>
          <a:bodyPr spcFirstLastPara="1" wrap="square" lIns="50800" tIns="50800" rIns="50800" bIns="50800" anchor="b" anchorCtr="0">
            <a:noAutofit/>
          </a:bodyPr>
          <a:lstStyle/>
          <a:p>
            <a:pPr marL="0" lvl="0" indent="0" algn="l" rtl="0">
              <a:lnSpc>
                <a:spcPct val="80000"/>
              </a:lnSpc>
              <a:spcBef>
                <a:spcPts val="0"/>
              </a:spcBef>
              <a:spcAft>
                <a:spcPts val="0"/>
              </a:spcAft>
              <a:buClr>
                <a:srgbClr val="FFFFFF"/>
              </a:buClr>
              <a:buSzPts val="11600"/>
              <a:buFont typeface="Arial"/>
              <a:buNone/>
            </a:pPr>
            <a:r>
              <a:rPr lang="en-US" sz="11600">
                <a:solidFill>
                  <a:srgbClr val="FFFFFF"/>
                </a:solidFill>
                <a:latin typeface="Arial"/>
                <a:ea typeface="Arial"/>
                <a:cs typeface="Arial"/>
                <a:sym typeface="Arial"/>
              </a:rPr>
              <a:t>Token Service</a:t>
            </a:r>
            <a:endParaRPr/>
          </a:p>
        </p:txBody>
      </p:sp>
      <p:sp>
        <p:nvSpPr>
          <p:cNvPr id="3216" name="Google Shape;3216;p63"/>
          <p:cNvSpPr txBox="1"/>
          <p:nvPr/>
        </p:nvSpPr>
        <p:spPr>
          <a:xfrm>
            <a:off x="1320801" y="7039327"/>
            <a:ext cx="21971001" cy="2276160"/>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FFFFFF"/>
              </a:buClr>
              <a:buSzPts val="4900"/>
              <a:buFont typeface="Arial"/>
              <a:buNone/>
            </a:pPr>
            <a:r>
              <a:rPr lang="en-US" sz="4900" b="0" i="0" u="none" strike="noStrike" cap="none">
                <a:solidFill>
                  <a:srgbClr val="FFFFFF"/>
                </a:solidFill>
                <a:latin typeface="Arial"/>
                <a:ea typeface="Arial"/>
                <a:cs typeface="Arial"/>
                <a:sym typeface="Arial"/>
              </a:rPr>
              <a:t>FEATURES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cxnSp>
        <p:nvCxnSpPr>
          <p:cNvPr id="3221" name="Google Shape;3221;p64"/>
          <p:cNvCxnSpPr/>
          <p:nvPr/>
        </p:nvCxnSpPr>
        <p:spPr>
          <a:xfrm>
            <a:off x="2438918" y="6639809"/>
            <a:ext cx="7082585" cy="1"/>
          </a:xfrm>
          <a:prstGeom prst="straightConnector1">
            <a:avLst/>
          </a:prstGeom>
          <a:noFill/>
          <a:ln w="25400" cap="flat" cmpd="sng">
            <a:solidFill>
              <a:srgbClr val="D5D5D5"/>
            </a:solidFill>
            <a:prstDash val="solid"/>
            <a:miter lim="400000"/>
            <a:headEnd type="none" w="sm" len="sm"/>
            <a:tailEnd type="none" w="sm" len="sm"/>
          </a:ln>
        </p:spPr>
      </p:cxnSp>
      <p:sp>
        <p:nvSpPr>
          <p:cNvPr id="3222" name="Google Shape;3222;p64"/>
          <p:cNvSpPr txBox="1"/>
          <p:nvPr/>
        </p:nvSpPr>
        <p:spPr>
          <a:xfrm>
            <a:off x="1923818" y="2763242"/>
            <a:ext cx="8409576" cy="1277435"/>
          </a:xfrm>
          <a:prstGeom prst="rect">
            <a:avLst/>
          </a:prstGeom>
          <a:noFill/>
          <a:ln>
            <a:noFill/>
          </a:ln>
        </p:spPr>
        <p:txBody>
          <a:bodyPr spcFirstLastPara="1" wrap="square" lIns="50800" tIns="50800" rIns="50800" bIns="50800" anchor="ctr" anchorCtr="0">
            <a:noAutofit/>
          </a:bodyPr>
          <a:lstStyle/>
          <a:p>
            <a:pPr marL="0" marR="0" lvl="0" indent="0" algn="ctr" rtl="0">
              <a:lnSpc>
                <a:spcPct val="70000"/>
              </a:lnSpc>
              <a:spcBef>
                <a:spcPts val="0"/>
              </a:spcBef>
              <a:spcAft>
                <a:spcPts val="0"/>
              </a:spcAft>
              <a:buClr>
                <a:srgbClr val="FFFFFF"/>
              </a:buClr>
              <a:buSzPts val="6000"/>
              <a:buFont typeface="Arial"/>
              <a:buNone/>
            </a:pPr>
            <a:r>
              <a:rPr lang="en-US" sz="6000" b="0" i="0" u="none" strike="noStrike" cap="none">
                <a:solidFill>
                  <a:srgbClr val="FFFFFF"/>
                </a:solidFill>
                <a:latin typeface="Arial"/>
                <a:ea typeface="Arial"/>
                <a:cs typeface="Arial"/>
                <a:sym typeface="Arial"/>
              </a:rPr>
              <a:t>Asset Tokenization</a:t>
            </a:r>
            <a:endParaRPr sz="1400" b="0" i="0" u="none" strike="noStrike" cap="none">
              <a:solidFill>
                <a:srgbClr val="000000"/>
              </a:solidFill>
              <a:latin typeface="Arial"/>
              <a:ea typeface="Arial"/>
              <a:cs typeface="Arial"/>
              <a:sym typeface="Arial"/>
            </a:endParaRPr>
          </a:p>
        </p:txBody>
      </p:sp>
      <p:sp>
        <p:nvSpPr>
          <p:cNvPr id="3223" name="Google Shape;3223;p64"/>
          <p:cNvSpPr txBox="1"/>
          <p:nvPr/>
        </p:nvSpPr>
        <p:spPr>
          <a:xfrm>
            <a:off x="1001991" y="4227470"/>
            <a:ext cx="9711318" cy="1814468"/>
          </a:xfrm>
          <a:prstGeom prst="rect">
            <a:avLst/>
          </a:prstGeom>
          <a:noFill/>
          <a:ln>
            <a:noFill/>
          </a:ln>
        </p:spPr>
        <p:txBody>
          <a:bodyPr spcFirstLastPara="1" wrap="square" lIns="18350" tIns="18350" rIns="18350" bIns="18350" anchor="t" anchorCtr="0">
            <a:spAutoFit/>
          </a:bodyPr>
          <a:lstStyle/>
          <a:p>
            <a:pPr marL="0" marR="0" lvl="0" indent="0" algn="ctr" rtl="0">
              <a:lnSpc>
                <a:spcPct val="110000"/>
              </a:lnSpc>
              <a:spcBef>
                <a:spcPts val="0"/>
              </a:spcBef>
              <a:spcAft>
                <a:spcPts val="0"/>
              </a:spcAft>
              <a:buClr>
                <a:srgbClr val="FFFFFF"/>
              </a:buClr>
              <a:buSzPts val="3500"/>
              <a:buFont typeface="Arial"/>
              <a:buNone/>
            </a:pPr>
            <a:r>
              <a:rPr lang="en-US" sz="3500" b="0" i="0" u="none" strike="noStrike" cap="none">
                <a:solidFill>
                  <a:srgbClr val="FFFFFF"/>
                </a:solidFill>
                <a:latin typeface="Arial"/>
                <a:ea typeface="Arial"/>
                <a:cs typeface="Arial"/>
                <a:sym typeface="Arial"/>
              </a:rPr>
              <a:t>Native fungible and non-fungible assets on Hedera with performance, security, stability, and low, predictable fees.</a:t>
            </a:r>
            <a:endParaRPr sz="1400" b="0" i="0" u="none" strike="noStrike" cap="none">
              <a:solidFill>
                <a:srgbClr val="000000"/>
              </a:solidFill>
              <a:latin typeface="Arial"/>
              <a:ea typeface="Arial"/>
              <a:cs typeface="Arial"/>
              <a:sym typeface="Arial"/>
            </a:endParaRPr>
          </a:p>
        </p:txBody>
      </p:sp>
      <p:sp>
        <p:nvSpPr>
          <p:cNvPr id="3224" name="Google Shape;3224;p64"/>
          <p:cNvSpPr txBox="1"/>
          <p:nvPr/>
        </p:nvSpPr>
        <p:spPr>
          <a:xfrm>
            <a:off x="13417314" y="965826"/>
            <a:ext cx="8925941" cy="11784355"/>
          </a:xfrm>
          <a:prstGeom prst="rect">
            <a:avLst/>
          </a:prstGeom>
          <a:noFill/>
          <a:ln>
            <a:noFill/>
          </a:ln>
        </p:spPr>
        <p:txBody>
          <a:bodyPr spcFirstLastPara="1" wrap="square" lIns="71425" tIns="71425" rIns="71425" bIns="71425" anchor="ctr" anchorCtr="0">
            <a:spAutoFit/>
          </a:bodyPr>
          <a:lstStyle/>
          <a:p>
            <a:pPr marL="0" marR="0" lvl="0" indent="0" algn="l" rtl="0">
              <a:lnSpc>
                <a:spcPct val="12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LOW PREDICTABLE FEES</a:t>
            </a:r>
            <a:endParaRPr dirty="0"/>
          </a:p>
          <a:p>
            <a:pPr lvl="0">
              <a:lnSpc>
                <a:spcPct val="120000"/>
              </a:lnSpc>
              <a:spcBef>
                <a:spcPts val="1400"/>
              </a:spcBef>
              <a:buSzPts val="3200"/>
            </a:pPr>
            <a:r>
              <a:rPr lang="en-US" sz="3200" b="0" i="0" u="none" strike="noStrike" cap="none" dirty="0">
                <a:solidFill>
                  <a:srgbClr val="000000"/>
                </a:solidFill>
                <a:latin typeface="Arial"/>
                <a:ea typeface="Arial"/>
                <a:cs typeface="Arial"/>
                <a:sym typeface="Arial"/>
              </a:rPr>
              <a:t>Expect low and predictable transaction fees with Hedera Token Service — costing $1 USD to create a token type and less than </a:t>
            </a:r>
            <a:r>
              <a:rPr lang="en-US" sz="3200" dirty="0"/>
              <a:t>1¢ to transfer</a:t>
            </a:r>
          </a:p>
          <a:p>
            <a:pPr marL="0" marR="0" lvl="0" indent="0" algn="l" rtl="0">
              <a:lnSpc>
                <a:spcPct val="120000"/>
              </a:lnSpc>
              <a:spcBef>
                <a:spcPts val="1400"/>
              </a:spcBef>
              <a:spcAft>
                <a:spcPts val="0"/>
              </a:spcAft>
              <a:buClr>
                <a:srgbClr val="000000"/>
              </a:buClr>
              <a:buSzPts val="3200"/>
              <a:buFont typeface="Arial"/>
              <a:buNone/>
            </a:pPr>
            <a:endParaRPr lang="en-US" sz="36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PROGRAMMABLE</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dirty="0">
                <a:solidFill>
                  <a:srgbClr val="000000"/>
                </a:solidFill>
                <a:latin typeface="Arial"/>
                <a:ea typeface="Arial"/>
                <a:cs typeface="Arial"/>
                <a:sym typeface="Arial"/>
              </a:rPr>
              <a:t>Fungible and non-fungible tokens deployed using the Hedera Token Service offer native programmability, such as atomic swaps and scheduled transactions, for on-chain functionality as efficient as hashgraph.</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4800"/>
              <a:buFont typeface="Arial"/>
              <a:buNone/>
            </a:pPr>
            <a:endParaRPr sz="3600" b="0" i="0" u="none" strike="noStrike" cap="none" dirty="0">
              <a:solidFill>
                <a:srgbClr val="000000"/>
              </a:solidFill>
              <a:latin typeface="Helvetica Neue"/>
              <a:ea typeface="Helvetica Neue"/>
              <a:cs typeface="Helvetica Neue"/>
              <a:sym typeface="Helvetica Neue"/>
            </a:endParaRPr>
          </a:p>
          <a:p>
            <a:pPr marL="0" marR="0" lvl="0" indent="0" algn="l" rtl="0">
              <a:lnSpc>
                <a:spcPct val="120000"/>
              </a:lnSpc>
              <a:spcBef>
                <a:spcPts val="140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NATIVE TOKENS</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dirty="0">
                <a:solidFill>
                  <a:srgbClr val="000000"/>
                </a:solidFill>
                <a:latin typeface="Arial"/>
                <a:ea typeface="Arial"/>
                <a:cs typeface="Arial"/>
                <a:sym typeface="Arial"/>
              </a:rPr>
              <a:t>No need for slow, expensive, and potentially faulty smart contracts — tokens issued with the Hedera Token Service are native to Hedera. They adopt the same performance, security, and efficiency as </a:t>
            </a:r>
            <a:r>
              <a:rPr lang="en-US" sz="3200" b="0" i="0" u="none" strike="noStrike" cap="none" dirty="0" err="1">
                <a:solidFill>
                  <a:srgbClr val="000000"/>
                </a:solidFill>
                <a:latin typeface="Arial"/>
                <a:ea typeface="Arial"/>
                <a:cs typeface="Arial"/>
                <a:sym typeface="Arial"/>
              </a:rPr>
              <a:t>hbar</a:t>
            </a:r>
            <a:r>
              <a:rPr lang="en-US" sz="3200" b="0" i="0" u="none" strike="noStrike" cap="none" dirty="0">
                <a:solidFill>
                  <a:srgbClr val="000000"/>
                </a:solidFill>
                <a:latin typeface="Arial"/>
                <a:ea typeface="Arial"/>
                <a:cs typeface="Arial"/>
                <a:sym typeface="Arial"/>
              </a:rPr>
              <a:t>.</a:t>
            </a:r>
            <a:endParaRPr sz="4800" b="0" i="0" u="none" strike="noStrike" cap="none" dirty="0">
              <a:solidFill>
                <a:srgbClr val="000000"/>
              </a:solidFill>
              <a:latin typeface="Helvetica Neue"/>
              <a:ea typeface="Helvetica Neue"/>
              <a:cs typeface="Helvetica Neue"/>
              <a:sym typeface="Helvetica Neue"/>
            </a:endParaRPr>
          </a:p>
        </p:txBody>
      </p:sp>
      <p:sp>
        <p:nvSpPr>
          <p:cNvPr id="3225" name="Google Shape;3225;p64"/>
          <p:cNvSpPr txBox="1"/>
          <p:nvPr/>
        </p:nvSpPr>
        <p:spPr>
          <a:xfrm>
            <a:off x="629276" y="7229895"/>
            <a:ext cx="10677156" cy="2745492"/>
          </a:xfrm>
          <a:prstGeom prst="rect">
            <a:avLst/>
          </a:prstGeom>
          <a:noFill/>
          <a:ln>
            <a:noFill/>
          </a:ln>
        </p:spPr>
        <p:txBody>
          <a:bodyPr spcFirstLastPara="1" wrap="square" lIns="18350" tIns="18350" rIns="18350" bIns="18350" anchor="t" anchorCtr="0">
            <a:spAutoFit/>
          </a:bodyPr>
          <a:lstStyle/>
          <a:p>
            <a:pPr marL="0" marR="0" lvl="0" indent="0" algn="ctr" rtl="0">
              <a:lnSpc>
                <a:spcPct val="110000"/>
              </a:lnSpc>
              <a:spcBef>
                <a:spcPts val="0"/>
              </a:spcBef>
              <a:spcAft>
                <a:spcPts val="0"/>
              </a:spcAft>
              <a:buClr>
                <a:srgbClr val="FFFFFF"/>
              </a:buClr>
              <a:buSzPts val="3500"/>
              <a:buFont typeface="Arial"/>
              <a:buNone/>
            </a:pPr>
            <a:r>
              <a:rPr lang="en-US" sz="3200" b="0" i="1" u="none" strike="noStrike" cap="none" dirty="0">
                <a:solidFill>
                  <a:srgbClr val="FFFFFF"/>
                </a:solidFill>
                <a:latin typeface="Arial"/>
                <a:ea typeface="Arial"/>
                <a:cs typeface="Arial"/>
                <a:sym typeface="Arial"/>
              </a:rPr>
              <a:t>"HTS will provide developers and businesses unrivaled new ways to tokenize and issue assets of all types and getting the superior benefits of the underlying hashgraph consensus. We are actively looking at ways of leveraging the HTS for tokenization."</a:t>
            </a:r>
            <a:endParaRPr sz="1200" b="0" i="0" u="none" strike="noStrike" cap="none" dirty="0">
              <a:solidFill>
                <a:srgbClr val="000000"/>
              </a:solidFill>
              <a:latin typeface="Arial"/>
              <a:ea typeface="Arial"/>
              <a:cs typeface="Arial"/>
              <a:sym typeface="Arial"/>
            </a:endParaRPr>
          </a:p>
        </p:txBody>
      </p:sp>
      <p:pic>
        <p:nvPicPr>
          <p:cNvPr id="3226" name="Google Shape;3226;p64" descr="Image"/>
          <p:cNvPicPr preferRelativeResize="0"/>
          <p:nvPr/>
        </p:nvPicPr>
        <p:blipFill rotWithShape="1">
          <a:blip r:embed="rId3">
            <a:alphaModFix/>
          </a:blip>
          <a:srcRect/>
          <a:stretch/>
        </p:blipFill>
        <p:spPr>
          <a:xfrm>
            <a:off x="4010013" y="10565472"/>
            <a:ext cx="4198852" cy="1374846"/>
          </a:xfrm>
          <a:prstGeom prst="rect">
            <a:avLst/>
          </a:prstGeom>
          <a:noFill/>
          <a:ln>
            <a:noFill/>
          </a:ln>
        </p:spPr>
      </p:pic>
      <p:pic>
        <p:nvPicPr>
          <p:cNvPr id="3227" name="Google Shape;3227;p64" descr="Real Estate_white.pdf"/>
          <p:cNvPicPr preferRelativeResize="0"/>
          <p:nvPr/>
        </p:nvPicPr>
        <p:blipFill rotWithShape="1">
          <a:blip r:embed="rId4">
            <a:alphaModFix/>
          </a:blip>
          <a:srcRect/>
          <a:stretch/>
        </p:blipFill>
        <p:spPr>
          <a:xfrm>
            <a:off x="5004347" y="668785"/>
            <a:ext cx="1706606" cy="15661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7"/>
        <p:cNvGrpSpPr/>
        <p:nvPr/>
      </p:nvGrpSpPr>
      <p:grpSpPr>
        <a:xfrm>
          <a:off x="0" y="0"/>
          <a:ext cx="0" cy="0"/>
          <a:chOff x="0" y="0"/>
          <a:chExt cx="0" cy="0"/>
        </a:xfrm>
      </p:grpSpPr>
      <p:pic>
        <p:nvPicPr>
          <p:cNvPr id="3248" name="Google Shape;3248;p67" descr="Hedera_Astronaut.jpeg"/>
          <p:cNvPicPr preferRelativeResize="0">
            <a:picLocks noGrp="1"/>
          </p:cNvPicPr>
          <p:nvPr>
            <p:ph type="pic" idx="2"/>
          </p:nvPr>
        </p:nvPicPr>
        <p:blipFill rotWithShape="1">
          <a:blip r:embed="rId3">
            <a:alphaModFix/>
          </a:blip>
          <a:srcRect/>
          <a:stretch/>
        </p:blipFill>
        <p:spPr>
          <a:xfrm>
            <a:off x="0" y="12700"/>
            <a:ext cx="24384001" cy="13716000"/>
          </a:xfrm>
          <a:prstGeom prst="rect">
            <a:avLst/>
          </a:prstGeom>
          <a:noFill/>
          <a:ln>
            <a:noFill/>
          </a:ln>
        </p:spPr>
      </p:pic>
      <p:sp>
        <p:nvSpPr>
          <p:cNvPr id="3249" name="Google Shape;3249;p67"/>
          <p:cNvSpPr txBox="1">
            <a:spLocks noGrp="1"/>
          </p:cNvSpPr>
          <p:nvPr>
            <p:ph type="body" idx="3"/>
          </p:nvPr>
        </p:nvSpPr>
        <p:spPr>
          <a:xfrm>
            <a:off x="1168398" y="689526"/>
            <a:ext cx="21971004" cy="6184702"/>
          </a:xfrm>
          <a:prstGeom prst="rect">
            <a:avLst/>
          </a:prstGeom>
          <a:noFill/>
          <a:ln>
            <a:noFill/>
          </a:ln>
        </p:spPr>
        <p:txBody>
          <a:bodyPr spcFirstLastPara="1" wrap="square" lIns="50800" tIns="50800" rIns="50800" bIns="50800" anchor="b" anchorCtr="0">
            <a:noAutofit/>
          </a:bodyPr>
          <a:lstStyle/>
          <a:p>
            <a:pPr marL="0" lvl="0" indent="0" algn="l" rtl="0">
              <a:lnSpc>
                <a:spcPct val="80000"/>
              </a:lnSpc>
              <a:spcBef>
                <a:spcPts val="0"/>
              </a:spcBef>
              <a:spcAft>
                <a:spcPts val="0"/>
              </a:spcAft>
              <a:buClr>
                <a:srgbClr val="FFFFFF"/>
              </a:buClr>
              <a:buSzPts val="11600"/>
              <a:buFont typeface="Arial"/>
              <a:buNone/>
            </a:pPr>
            <a:r>
              <a:rPr lang="en-US" sz="11600">
                <a:solidFill>
                  <a:srgbClr val="FFFFFF"/>
                </a:solidFill>
                <a:latin typeface="Arial"/>
                <a:ea typeface="Arial"/>
                <a:cs typeface="Arial"/>
                <a:sym typeface="Arial"/>
              </a:rPr>
              <a:t>Smart Contracts</a:t>
            </a:r>
            <a:endParaRPr/>
          </a:p>
        </p:txBody>
      </p:sp>
      <p:sp>
        <p:nvSpPr>
          <p:cNvPr id="3250" name="Google Shape;3250;p67"/>
          <p:cNvSpPr txBox="1"/>
          <p:nvPr/>
        </p:nvSpPr>
        <p:spPr>
          <a:xfrm>
            <a:off x="1320801" y="7039327"/>
            <a:ext cx="21971001" cy="2276160"/>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FFFFFF"/>
              </a:buClr>
              <a:buSzPts val="4900"/>
              <a:buFont typeface="Arial"/>
              <a:buNone/>
            </a:pPr>
            <a:r>
              <a:rPr lang="en-US" sz="4900" b="0" i="0" u="none" strike="noStrike" cap="none">
                <a:solidFill>
                  <a:srgbClr val="FFFFFF"/>
                </a:solidFill>
                <a:latin typeface="Arial"/>
                <a:ea typeface="Arial"/>
                <a:cs typeface="Arial"/>
                <a:sym typeface="Arial"/>
              </a:rPr>
              <a:t>FEATURES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cxnSp>
        <p:nvCxnSpPr>
          <p:cNvPr id="3255" name="Google Shape;3255;p68"/>
          <p:cNvCxnSpPr/>
          <p:nvPr/>
        </p:nvCxnSpPr>
        <p:spPr>
          <a:xfrm>
            <a:off x="2426561" y="5997259"/>
            <a:ext cx="7082585" cy="1"/>
          </a:xfrm>
          <a:prstGeom prst="straightConnector1">
            <a:avLst/>
          </a:prstGeom>
          <a:noFill/>
          <a:ln w="25400" cap="flat" cmpd="sng">
            <a:solidFill>
              <a:srgbClr val="D5D5D5"/>
            </a:solidFill>
            <a:prstDash val="solid"/>
            <a:miter lim="400000"/>
            <a:headEnd type="none" w="sm" len="sm"/>
            <a:tailEnd type="none" w="sm" len="sm"/>
          </a:ln>
        </p:spPr>
      </p:cxnSp>
      <p:sp>
        <p:nvSpPr>
          <p:cNvPr id="3256" name="Google Shape;3256;p68"/>
          <p:cNvSpPr txBox="1"/>
          <p:nvPr/>
        </p:nvSpPr>
        <p:spPr>
          <a:xfrm>
            <a:off x="1923818" y="2763242"/>
            <a:ext cx="8409576" cy="1277435"/>
          </a:xfrm>
          <a:prstGeom prst="rect">
            <a:avLst/>
          </a:prstGeom>
          <a:noFill/>
          <a:ln>
            <a:noFill/>
          </a:ln>
        </p:spPr>
        <p:txBody>
          <a:bodyPr spcFirstLastPara="1" wrap="square" lIns="50800" tIns="50800" rIns="50800" bIns="50800" anchor="ctr" anchorCtr="0">
            <a:noAutofit/>
          </a:bodyPr>
          <a:lstStyle/>
          <a:p>
            <a:pPr marL="0" marR="0" lvl="0" indent="0" algn="ctr" rtl="0">
              <a:lnSpc>
                <a:spcPct val="70000"/>
              </a:lnSpc>
              <a:spcBef>
                <a:spcPts val="0"/>
              </a:spcBef>
              <a:spcAft>
                <a:spcPts val="0"/>
              </a:spcAft>
              <a:buClr>
                <a:srgbClr val="FFFFFF"/>
              </a:buClr>
              <a:buSzPts val="6000"/>
              <a:buFont typeface="Arial"/>
              <a:buNone/>
            </a:pPr>
            <a:r>
              <a:rPr lang="en-US" sz="6000" b="0" i="0" u="none" strike="noStrike" cap="none">
                <a:solidFill>
                  <a:srgbClr val="FFFFFF"/>
                </a:solidFill>
                <a:latin typeface="Arial"/>
                <a:ea typeface="Arial"/>
                <a:cs typeface="Arial"/>
                <a:sym typeface="Arial"/>
              </a:rPr>
              <a:t>Smart Contracts</a:t>
            </a:r>
            <a:endParaRPr sz="1400" b="0" i="0" u="none" strike="noStrike" cap="none">
              <a:solidFill>
                <a:srgbClr val="000000"/>
              </a:solidFill>
              <a:latin typeface="Arial"/>
              <a:ea typeface="Arial"/>
              <a:cs typeface="Arial"/>
              <a:sym typeface="Arial"/>
            </a:endParaRPr>
          </a:p>
        </p:txBody>
      </p:sp>
      <p:sp>
        <p:nvSpPr>
          <p:cNvPr id="3257" name="Google Shape;3257;p68"/>
          <p:cNvSpPr txBox="1"/>
          <p:nvPr/>
        </p:nvSpPr>
        <p:spPr>
          <a:xfrm>
            <a:off x="2016142" y="6587342"/>
            <a:ext cx="7903423" cy="3287179"/>
          </a:xfrm>
          <a:prstGeom prst="rect">
            <a:avLst/>
          </a:prstGeom>
          <a:noFill/>
          <a:ln>
            <a:noFill/>
          </a:ln>
        </p:spPr>
        <p:txBody>
          <a:bodyPr spcFirstLastPara="1" wrap="square" lIns="18350" tIns="18350" rIns="18350" bIns="18350" anchor="t" anchorCtr="0">
            <a:spAutoFit/>
          </a:bodyPr>
          <a:lstStyle/>
          <a:p>
            <a:pPr marL="0" marR="0" lvl="0" indent="0" algn="ctr" rtl="0">
              <a:lnSpc>
                <a:spcPct val="110000"/>
              </a:lnSpc>
              <a:spcBef>
                <a:spcPts val="0"/>
              </a:spcBef>
              <a:spcAft>
                <a:spcPts val="0"/>
              </a:spcAft>
              <a:buClr>
                <a:srgbClr val="FFFFFF"/>
              </a:buClr>
              <a:buSzPts val="3500"/>
              <a:buFont typeface="Arial"/>
              <a:buNone/>
            </a:pPr>
            <a:r>
              <a:rPr lang="en-US" sz="3200" b="0" i="1" u="none" strike="noStrike" cap="none">
                <a:solidFill>
                  <a:srgbClr val="FFFFFF"/>
                </a:solidFill>
                <a:latin typeface="Arial"/>
                <a:ea typeface="Arial"/>
                <a:cs typeface="Arial"/>
                <a:sym typeface="Arial"/>
              </a:rPr>
              <a:t>"the one we’ve already built a use case for [our clients] is around tokenization of assets. The origin of that comes from speaking with our commercial real estate clients who have large, commercial real estate assets that are difficult to deal with."</a:t>
            </a:r>
            <a:endParaRPr sz="1200" b="0" i="0" u="none" strike="noStrike" cap="none">
              <a:solidFill>
                <a:srgbClr val="000000"/>
              </a:solidFill>
              <a:latin typeface="Arial"/>
              <a:ea typeface="Arial"/>
              <a:cs typeface="Arial"/>
              <a:sym typeface="Arial"/>
            </a:endParaRPr>
          </a:p>
        </p:txBody>
      </p:sp>
      <p:sp>
        <p:nvSpPr>
          <p:cNvPr id="3258" name="Google Shape;3258;p68"/>
          <p:cNvSpPr txBox="1"/>
          <p:nvPr/>
        </p:nvSpPr>
        <p:spPr>
          <a:xfrm>
            <a:off x="2560320" y="10190820"/>
            <a:ext cx="6611392" cy="86177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i="0" u="none" strike="noStrike" cap="none">
                <a:solidFill>
                  <a:srgbClr val="FFFFFF"/>
                </a:solidFill>
                <a:latin typeface="Arial"/>
                <a:ea typeface="Arial"/>
                <a:cs typeface="Arial"/>
                <a:sym typeface="Arial"/>
              </a:rPr>
              <a:t>SCOTT THIEL  </a:t>
            </a:r>
            <a:r>
              <a:rPr lang="en-US" sz="2800" b="0" i="0" u="none" strike="noStrike" cap="none">
                <a:solidFill>
                  <a:srgbClr val="FFFFFF"/>
                </a:solidFill>
                <a:latin typeface="Arial"/>
                <a:ea typeface="Arial"/>
                <a:cs typeface="Arial"/>
                <a:sym typeface="Arial"/>
              </a:rPr>
              <a:t>| PARTNER &amp; HEDERA GOVERNING COUNCIL MEMBER</a:t>
            </a:r>
            <a:endParaRPr sz="1400" b="0" i="0" u="none" strike="noStrike" cap="none">
              <a:solidFill>
                <a:srgbClr val="000000"/>
              </a:solidFill>
              <a:latin typeface="Arial"/>
              <a:ea typeface="Arial"/>
              <a:cs typeface="Arial"/>
              <a:sym typeface="Arial"/>
            </a:endParaRPr>
          </a:p>
        </p:txBody>
      </p:sp>
      <p:sp>
        <p:nvSpPr>
          <p:cNvPr id="3259" name="Google Shape;3259;p68"/>
          <p:cNvSpPr txBox="1"/>
          <p:nvPr/>
        </p:nvSpPr>
        <p:spPr>
          <a:xfrm>
            <a:off x="1652862" y="4227470"/>
            <a:ext cx="8629982" cy="1221998"/>
          </a:xfrm>
          <a:prstGeom prst="rect">
            <a:avLst/>
          </a:prstGeom>
          <a:noFill/>
          <a:ln>
            <a:noFill/>
          </a:ln>
        </p:spPr>
        <p:txBody>
          <a:bodyPr spcFirstLastPara="1" wrap="square" lIns="18350" tIns="18350" rIns="18350" bIns="18350" anchor="t" anchorCtr="0">
            <a:spAutoFit/>
          </a:bodyPr>
          <a:lstStyle/>
          <a:p>
            <a:pPr marL="0" marR="0" lvl="0" indent="0" algn="ctr" rtl="0">
              <a:lnSpc>
                <a:spcPct val="110000"/>
              </a:lnSpc>
              <a:spcBef>
                <a:spcPts val="0"/>
              </a:spcBef>
              <a:spcAft>
                <a:spcPts val="0"/>
              </a:spcAft>
              <a:buClr>
                <a:srgbClr val="FFFFFF"/>
              </a:buClr>
              <a:buSzPts val="3500"/>
              <a:buFont typeface="Arial"/>
              <a:buNone/>
            </a:pPr>
            <a:r>
              <a:rPr lang="en-US" sz="3500" b="0" i="0" u="none" strike="noStrike" cap="none">
                <a:solidFill>
                  <a:srgbClr val="FFFFFF"/>
                </a:solidFill>
                <a:latin typeface="Arial"/>
                <a:ea typeface="Arial"/>
                <a:cs typeface="Arial"/>
                <a:sym typeface="Arial"/>
              </a:rPr>
              <a:t>Autonomous, self-executing logic to create an entirely new class of applications.</a:t>
            </a:r>
            <a:endParaRPr sz="1400" b="0" i="0" u="none" strike="noStrike" cap="none">
              <a:solidFill>
                <a:srgbClr val="000000"/>
              </a:solidFill>
              <a:latin typeface="Arial"/>
              <a:ea typeface="Arial"/>
              <a:cs typeface="Arial"/>
              <a:sym typeface="Arial"/>
            </a:endParaRPr>
          </a:p>
        </p:txBody>
      </p:sp>
      <p:sp>
        <p:nvSpPr>
          <p:cNvPr id="3260" name="Google Shape;3260;p68"/>
          <p:cNvSpPr txBox="1"/>
          <p:nvPr/>
        </p:nvSpPr>
        <p:spPr>
          <a:xfrm>
            <a:off x="13417314" y="1155619"/>
            <a:ext cx="8925941" cy="11404764"/>
          </a:xfrm>
          <a:prstGeom prst="rect">
            <a:avLst/>
          </a:prstGeom>
          <a:noFill/>
          <a:ln>
            <a:noFill/>
          </a:ln>
        </p:spPr>
        <p:txBody>
          <a:bodyPr spcFirstLastPara="1" wrap="square" lIns="71425" tIns="71425" rIns="71425" bIns="71425" anchor="ctr" anchorCtr="0">
            <a:spAutoFit/>
          </a:bodyPr>
          <a:lstStyle/>
          <a:p>
            <a:pPr marL="0" marR="0" lvl="0" indent="0" algn="l" rtl="0">
              <a:lnSpc>
                <a:spcPct val="12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BUILD USING SOLIDITY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Run smart contracts written in Solidity, unchanged and using existing standards.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a:p>
            <a:pPr marL="0" marR="0" lvl="0" indent="0" algn="l" rtl="0">
              <a:lnSpc>
                <a:spcPct val="120000"/>
              </a:lnSpc>
              <a:spcBef>
                <a:spcPts val="140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FAIR TRANSACTION ORDERING</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Like all services, smart contracts are executed in order received, never the amount of gas paid. No need to pay extra to be included earlier in history.</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4800"/>
              <a:buFont typeface="Arial"/>
              <a:buNone/>
            </a:pPr>
            <a:endParaRPr sz="4800" b="0" i="0" u="none" strike="noStrike" cap="none">
              <a:solidFill>
                <a:srgbClr val="000000"/>
              </a:solidFill>
              <a:latin typeface="Helvetica Neue"/>
              <a:ea typeface="Helvetica Neue"/>
              <a:cs typeface="Helvetica Neue"/>
              <a:sym typeface="Helvetica Neue"/>
            </a:endParaRPr>
          </a:p>
          <a:p>
            <a:pPr marL="0" marR="0" lvl="0" indent="0" algn="l" rtl="0">
              <a:lnSpc>
                <a:spcPct val="120000"/>
              </a:lnSpc>
              <a:spcBef>
                <a:spcPts val="140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ADMIN PRIVILEGES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Transparently define administrative keys to a contract, allowing owners to make sometimes drastically needed alterations to an otherwise immutable contract…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Or not, it’s up to your implementation!</a:t>
            </a:r>
            <a:endParaRPr sz="1400" b="0" i="0" u="none" strike="noStrike" cap="none">
              <a:solidFill>
                <a:srgbClr val="000000"/>
              </a:solidFill>
              <a:latin typeface="Arial"/>
              <a:ea typeface="Arial"/>
              <a:cs typeface="Arial"/>
              <a:sym typeface="Arial"/>
            </a:endParaRPr>
          </a:p>
        </p:txBody>
      </p:sp>
      <p:pic>
        <p:nvPicPr>
          <p:cNvPr id="3261" name="Google Shape;3261;p68" descr="Image"/>
          <p:cNvPicPr preferRelativeResize="0"/>
          <p:nvPr/>
        </p:nvPicPr>
        <p:blipFill rotWithShape="1">
          <a:blip r:embed="rId3">
            <a:alphaModFix/>
          </a:blip>
          <a:srcRect/>
          <a:stretch/>
        </p:blipFill>
        <p:spPr>
          <a:xfrm>
            <a:off x="4471709" y="462750"/>
            <a:ext cx="1979827" cy="2076222"/>
          </a:xfrm>
          <a:prstGeom prst="rect">
            <a:avLst/>
          </a:prstGeom>
          <a:noFill/>
          <a:ln>
            <a:noFill/>
          </a:ln>
        </p:spPr>
      </p:pic>
      <p:pic>
        <p:nvPicPr>
          <p:cNvPr id="3262" name="Google Shape;3262;p68" descr="Hh  Council  Logos  White  Dla"/>
          <p:cNvPicPr preferRelativeResize="0"/>
          <p:nvPr/>
        </p:nvPicPr>
        <p:blipFill rotWithShape="1">
          <a:blip r:embed="rId4">
            <a:alphaModFix/>
          </a:blip>
          <a:srcRect/>
          <a:stretch/>
        </p:blipFill>
        <p:spPr>
          <a:xfrm>
            <a:off x="4693090" y="11368893"/>
            <a:ext cx="2549526" cy="9305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cxnSp>
        <p:nvCxnSpPr>
          <p:cNvPr id="3267" name="Google Shape;3267;p69"/>
          <p:cNvCxnSpPr/>
          <p:nvPr/>
        </p:nvCxnSpPr>
        <p:spPr>
          <a:xfrm>
            <a:off x="2426561" y="5997259"/>
            <a:ext cx="7082585" cy="1"/>
          </a:xfrm>
          <a:prstGeom prst="straightConnector1">
            <a:avLst/>
          </a:prstGeom>
          <a:noFill/>
          <a:ln w="25400" cap="flat" cmpd="sng">
            <a:solidFill>
              <a:srgbClr val="D5D5D5"/>
            </a:solidFill>
            <a:prstDash val="solid"/>
            <a:miter lim="400000"/>
            <a:headEnd type="none" w="sm" len="sm"/>
            <a:tailEnd type="none" w="sm" len="sm"/>
          </a:ln>
        </p:spPr>
      </p:cxnSp>
      <p:sp>
        <p:nvSpPr>
          <p:cNvPr id="3268" name="Google Shape;3268;p69"/>
          <p:cNvSpPr txBox="1"/>
          <p:nvPr/>
        </p:nvSpPr>
        <p:spPr>
          <a:xfrm>
            <a:off x="1923818" y="2763242"/>
            <a:ext cx="8409576" cy="1277435"/>
          </a:xfrm>
          <a:prstGeom prst="rect">
            <a:avLst/>
          </a:prstGeom>
          <a:noFill/>
          <a:ln>
            <a:noFill/>
          </a:ln>
        </p:spPr>
        <p:txBody>
          <a:bodyPr spcFirstLastPara="1" wrap="square" lIns="50800" tIns="50800" rIns="50800" bIns="50800" anchor="ctr" anchorCtr="0">
            <a:noAutofit/>
          </a:bodyPr>
          <a:lstStyle/>
          <a:p>
            <a:pPr marL="0" marR="0" lvl="0" indent="0" algn="ctr" rtl="0">
              <a:lnSpc>
                <a:spcPct val="70000"/>
              </a:lnSpc>
              <a:spcBef>
                <a:spcPts val="0"/>
              </a:spcBef>
              <a:spcAft>
                <a:spcPts val="0"/>
              </a:spcAft>
              <a:buClr>
                <a:srgbClr val="FFFFFF"/>
              </a:buClr>
              <a:buSzPts val="6000"/>
              <a:buFont typeface="Arial"/>
              <a:buNone/>
            </a:pPr>
            <a:r>
              <a:rPr lang="en-US" sz="6000" b="0" i="0" u="none" strike="noStrike" cap="none">
                <a:solidFill>
                  <a:srgbClr val="FFFFFF"/>
                </a:solidFill>
                <a:latin typeface="Arial"/>
                <a:ea typeface="Arial"/>
                <a:cs typeface="Arial"/>
                <a:sym typeface="Arial"/>
              </a:rPr>
              <a:t>Smart Contracts</a:t>
            </a:r>
            <a:endParaRPr sz="1400" b="0" i="0" u="none" strike="noStrike" cap="none">
              <a:solidFill>
                <a:srgbClr val="000000"/>
              </a:solidFill>
              <a:latin typeface="Arial"/>
              <a:ea typeface="Arial"/>
              <a:cs typeface="Arial"/>
              <a:sym typeface="Arial"/>
            </a:endParaRPr>
          </a:p>
        </p:txBody>
      </p:sp>
      <p:sp>
        <p:nvSpPr>
          <p:cNvPr id="3269" name="Google Shape;3269;p69"/>
          <p:cNvSpPr txBox="1"/>
          <p:nvPr/>
        </p:nvSpPr>
        <p:spPr>
          <a:xfrm>
            <a:off x="2016142" y="6587342"/>
            <a:ext cx="7903423" cy="3490311"/>
          </a:xfrm>
          <a:prstGeom prst="rect">
            <a:avLst/>
          </a:prstGeom>
          <a:noFill/>
          <a:ln>
            <a:noFill/>
          </a:ln>
        </p:spPr>
        <p:txBody>
          <a:bodyPr spcFirstLastPara="1" wrap="square" lIns="18350" tIns="18350" rIns="18350" bIns="18350" anchor="t" anchorCtr="0">
            <a:spAutoFit/>
          </a:bodyPr>
          <a:lstStyle/>
          <a:p>
            <a:pPr marL="0" marR="0" lvl="0" indent="0" algn="ctr" rtl="0">
              <a:lnSpc>
                <a:spcPct val="110000"/>
              </a:lnSpc>
              <a:spcBef>
                <a:spcPts val="0"/>
              </a:spcBef>
              <a:spcAft>
                <a:spcPts val="0"/>
              </a:spcAft>
              <a:buClr>
                <a:srgbClr val="FFFFFF"/>
              </a:buClr>
              <a:buSzPts val="3500"/>
              <a:buFont typeface="Arial"/>
              <a:buNone/>
            </a:pPr>
            <a:r>
              <a:rPr lang="en-US" sz="3200" b="1" i="0" u="none" strike="noStrike" cap="none">
                <a:solidFill>
                  <a:srgbClr val="FFFFFF"/>
                </a:solidFill>
                <a:latin typeface="Arial"/>
                <a:ea typeface="Arial"/>
                <a:cs typeface="Arial"/>
                <a:sym typeface="Arial"/>
              </a:rPr>
              <a:t>LIVE</a:t>
            </a:r>
            <a:r>
              <a:rPr lang="en-US" sz="3200" b="0" i="0" u="none" strike="noStrike" cap="none">
                <a:solidFill>
                  <a:srgbClr val="FFFFFF"/>
                </a:solidFill>
                <a:latin typeface="Arial"/>
                <a:ea typeface="Arial"/>
                <a:cs typeface="Arial"/>
                <a:sym typeface="Arial"/>
              </a:rPr>
              <a:t> ON MAINNET – Q1 ‘22</a:t>
            </a:r>
            <a:endParaRPr sz="1400" b="0" i="0" u="none" strike="noStrike" cap="none">
              <a:solidFill>
                <a:srgbClr val="000000"/>
              </a:solidFill>
              <a:latin typeface="Arial"/>
              <a:ea typeface="Arial"/>
              <a:cs typeface="Arial"/>
              <a:sym typeface="Arial"/>
            </a:endParaRPr>
          </a:p>
          <a:p>
            <a:pPr marL="0" marR="0" lvl="0" indent="0" algn="ctr" rtl="0">
              <a:lnSpc>
                <a:spcPct val="110000"/>
              </a:lnSpc>
              <a:spcBef>
                <a:spcPts val="0"/>
              </a:spcBef>
              <a:spcAft>
                <a:spcPts val="0"/>
              </a:spcAft>
              <a:buClr>
                <a:srgbClr val="FFFFFF"/>
              </a:buClr>
              <a:buSzPts val="3500"/>
              <a:buFont typeface="Arial"/>
              <a:buNone/>
            </a:pPr>
            <a:endParaRPr sz="3200" b="0" i="0" u="none" strike="noStrike" cap="none">
              <a:solidFill>
                <a:srgbClr val="FFFFFF"/>
              </a:solidFill>
              <a:latin typeface="Arial"/>
              <a:ea typeface="Arial"/>
              <a:cs typeface="Arial"/>
              <a:sym typeface="Arial"/>
            </a:endParaRPr>
          </a:p>
          <a:p>
            <a:pPr marL="0" marR="0" lvl="0" indent="0" algn="ctr" rtl="0">
              <a:lnSpc>
                <a:spcPct val="110000"/>
              </a:lnSpc>
              <a:spcBef>
                <a:spcPts val="0"/>
              </a:spcBef>
              <a:spcAft>
                <a:spcPts val="0"/>
              </a:spcAft>
              <a:buClr>
                <a:srgbClr val="FFFFFF"/>
              </a:buClr>
              <a:buSzPts val="3500"/>
              <a:buFont typeface="Arial"/>
              <a:buNone/>
            </a:pPr>
            <a:r>
              <a:rPr lang="en-US" sz="3200" b="0" i="0" u="none" strike="noStrike" cap="none">
                <a:solidFill>
                  <a:srgbClr val="FFFFFF"/>
                </a:solidFill>
                <a:latin typeface="Arial"/>
                <a:ea typeface="Arial"/>
                <a:cs typeface="Arial"/>
                <a:sym typeface="Arial"/>
              </a:rPr>
              <a:t>Ethereum Virtual Machine (EVM) Compatible</a:t>
            </a:r>
            <a:endParaRPr sz="1400" b="0" i="0" u="none" strike="noStrike" cap="none">
              <a:solidFill>
                <a:srgbClr val="000000"/>
              </a:solidFill>
              <a:latin typeface="Arial"/>
              <a:ea typeface="Arial"/>
              <a:cs typeface="Arial"/>
              <a:sym typeface="Arial"/>
            </a:endParaRPr>
          </a:p>
          <a:p>
            <a:pPr marL="0" marR="0" lvl="0" indent="0" algn="ctr" rtl="0">
              <a:lnSpc>
                <a:spcPct val="110000"/>
              </a:lnSpc>
              <a:spcBef>
                <a:spcPts val="0"/>
              </a:spcBef>
              <a:spcAft>
                <a:spcPts val="0"/>
              </a:spcAft>
              <a:buClr>
                <a:srgbClr val="FFFFFF"/>
              </a:buClr>
              <a:buSzPts val="3500"/>
              <a:buFont typeface="Arial"/>
              <a:buNone/>
            </a:pPr>
            <a:endParaRPr sz="3200" b="0" i="0" u="none" strike="noStrike" cap="none">
              <a:solidFill>
                <a:srgbClr val="FFFFFF"/>
              </a:solidFill>
              <a:latin typeface="Arial"/>
              <a:ea typeface="Arial"/>
              <a:cs typeface="Arial"/>
              <a:sym typeface="Arial"/>
            </a:endParaRPr>
          </a:p>
          <a:p>
            <a:pPr marL="0" marR="0" lvl="0" indent="0" algn="ctr" rtl="0">
              <a:lnSpc>
                <a:spcPct val="110000"/>
              </a:lnSpc>
              <a:spcBef>
                <a:spcPts val="0"/>
              </a:spcBef>
              <a:spcAft>
                <a:spcPts val="0"/>
              </a:spcAft>
              <a:buClr>
                <a:srgbClr val="FFFFFF"/>
              </a:buClr>
              <a:buSzPts val="3500"/>
              <a:buFont typeface="Arial"/>
              <a:buNone/>
            </a:pPr>
            <a:r>
              <a:rPr lang="en-US" sz="3200" b="0" i="0" u="none" strike="noStrike" cap="none">
                <a:solidFill>
                  <a:srgbClr val="FFFFFF"/>
                </a:solidFill>
                <a:latin typeface="Arial"/>
                <a:ea typeface="Arial"/>
                <a:cs typeface="Arial"/>
                <a:sym typeface="Arial"/>
              </a:rPr>
              <a:t>Secure, leaderless architecture</a:t>
            </a:r>
            <a:endParaRPr sz="1400" b="0" i="0" u="none" strike="noStrike" cap="none">
              <a:solidFill>
                <a:srgbClr val="000000"/>
              </a:solidFill>
              <a:latin typeface="Arial"/>
              <a:ea typeface="Arial"/>
              <a:cs typeface="Arial"/>
              <a:sym typeface="Arial"/>
            </a:endParaRPr>
          </a:p>
          <a:p>
            <a:pPr marL="0" marR="0" lvl="0" indent="0" algn="ctr" rtl="0">
              <a:lnSpc>
                <a:spcPct val="110000"/>
              </a:lnSpc>
              <a:spcBef>
                <a:spcPts val="0"/>
              </a:spcBef>
              <a:spcAft>
                <a:spcPts val="0"/>
              </a:spcAft>
              <a:buClr>
                <a:srgbClr val="FFFFFF"/>
              </a:buClr>
              <a:buSzPts val="3500"/>
              <a:buFont typeface="Arial"/>
              <a:buNone/>
            </a:pPr>
            <a:endParaRPr sz="1200" b="0" i="0" u="none" strike="noStrike" cap="none">
              <a:solidFill>
                <a:srgbClr val="000000"/>
              </a:solidFill>
              <a:latin typeface="Arial"/>
              <a:ea typeface="Arial"/>
              <a:cs typeface="Arial"/>
              <a:sym typeface="Arial"/>
            </a:endParaRPr>
          </a:p>
        </p:txBody>
      </p:sp>
      <p:sp>
        <p:nvSpPr>
          <p:cNvPr id="3270" name="Google Shape;3270;p69"/>
          <p:cNvSpPr txBox="1"/>
          <p:nvPr/>
        </p:nvSpPr>
        <p:spPr>
          <a:xfrm>
            <a:off x="1652862" y="4227470"/>
            <a:ext cx="8629982" cy="1221998"/>
          </a:xfrm>
          <a:prstGeom prst="rect">
            <a:avLst/>
          </a:prstGeom>
          <a:noFill/>
          <a:ln>
            <a:noFill/>
          </a:ln>
        </p:spPr>
        <p:txBody>
          <a:bodyPr spcFirstLastPara="1" wrap="square" lIns="18350" tIns="18350" rIns="18350" bIns="18350" anchor="t" anchorCtr="0">
            <a:spAutoFit/>
          </a:bodyPr>
          <a:lstStyle/>
          <a:p>
            <a:pPr marL="0" marR="0" lvl="0" indent="0" algn="ctr" rtl="0">
              <a:lnSpc>
                <a:spcPct val="110000"/>
              </a:lnSpc>
              <a:spcBef>
                <a:spcPts val="0"/>
              </a:spcBef>
              <a:spcAft>
                <a:spcPts val="0"/>
              </a:spcAft>
              <a:buClr>
                <a:srgbClr val="FFFFFF"/>
              </a:buClr>
              <a:buSzPts val="3500"/>
              <a:buFont typeface="Arial"/>
              <a:buNone/>
            </a:pPr>
            <a:r>
              <a:rPr lang="en-US" sz="3500" b="0" i="0" u="none" strike="noStrike" cap="none">
                <a:solidFill>
                  <a:srgbClr val="FFFFFF"/>
                </a:solidFill>
                <a:latin typeface="Arial"/>
                <a:ea typeface="Arial"/>
                <a:cs typeface="Arial"/>
                <a:sym typeface="Arial"/>
              </a:rPr>
              <a:t>Autonomous, self-executing logic to create an entirely new class of applications.</a:t>
            </a:r>
            <a:endParaRPr sz="1400" b="0" i="0" u="none" strike="noStrike" cap="none">
              <a:solidFill>
                <a:srgbClr val="000000"/>
              </a:solidFill>
              <a:latin typeface="Arial"/>
              <a:ea typeface="Arial"/>
              <a:cs typeface="Arial"/>
              <a:sym typeface="Arial"/>
            </a:endParaRPr>
          </a:p>
        </p:txBody>
      </p:sp>
      <p:sp>
        <p:nvSpPr>
          <p:cNvPr id="3271" name="Google Shape;3271;p69"/>
          <p:cNvSpPr txBox="1"/>
          <p:nvPr/>
        </p:nvSpPr>
        <p:spPr>
          <a:xfrm>
            <a:off x="13417314" y="1836319"/>
            <a:ext cx="8925941" cy="10043365"/>
          </a:xfrm>
          <a:prstGeom prst="rect">
            <a:avLst/>
          </a:prstGeom>
          <a:noFill/>
          <a:ln>
            <a:noFill/>
          </a:ln>
        </p:spPr>
        <p:txBody>
          <a:bodyPr spcFirstLastPara="1" wrap="square" lIns="71425" tIns="71425" rIns="71425" bIns="71425" anchor="ctr" anchorCtr="0">
            <a:spAutoFit/>
          </a:bodyPr>
          <a:lstStyle/>
          <a:p>
            <a:pPr marL="0" marR="0" lvl="0" indent="0" algn="l" rtl="0">
              <a:lnSpc>
                <a:spcPct val="12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CARBON NEGATIVE</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dirty="0">
                <a:solidFill>
                  <a:srgbClr val="000000"/>
                </a:solidFill>
                <a:latin typeface="Arial"/>
                <a:ea typeface="Arial"/>
                <a:cs typeface="Arial"/>
                <a:sym typeface="Arial"/>
              </a:rPr>
              <a:t>All contracts deployed on Hedera are environmentally sustainable and offset by Hedera’s carbon negative initiative.</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endParaRPr sz="4800" b="0" i="0" u="none" strike="noStrike" cap="none" dirty="0">
              <a:solidFill>
                <a:srgbClr val="000000"/>
              </a:solidFill>
              <a:latin typeface="Helvetica Neue"/>
              <a:ea typeface="Helvetica Neue"/>
              <a:cs typeface="Helvetica Neue"/>
              <a:sym typeface="Helvetica Neue"/>
            </a:endParaRPr>
          </a:p>
          <a:p>
            <a:pPr marL="0" marR="0" lvl="0" indent="0" algn="l" rtl="0">
              <a:lnSpc>
                <a:spcPct val="120000"/>
              </a:lnSpc>
              <a:spcBef>
                <a:spcPts val="140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LOW FEES</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3200"/>
              <a:buFont typeface="Arial"/>
              <a:buNone/>
            </a:pPr>
            <a:r>
              <a:rPr lang="en-US" sz="3200" b="0" i="0" u="none" strike="noStrike" cap="none" dirty="0">
                <a:solidFill>
                  <a:srgbClr val="000000"/>
                </a:solidFill>
                <a:latin typeface="Arial"/>
                <a:ea typeface="Arial"/>
                <a:cs typeface="Arial"/>
                <a:sym typeface="Arial"/>
              </a:rPr>
              <a:t>The efficiency of hashgraph means your users aren't paying outrageous gas fees</a:t>
            </a:r>
            <a:r>
              <a:rPr lang="en-US" sz="3200" dirty="0"/>
              <a:t> – costing you $1 USD to deploy.</a:t>
            </a:r>
          </a:p>
          <a:p>
            <a:pPr marL="0" marR="0" lvl="0" indent="0" algn="l" rtl="0">
              <a:lnSpc>
                <a:spcPct val="120000"/>
              </a:lnSpc>
              <a:spcBef>
                <a:spcPts val="1400"/>
              </a:spcBef>
              <a:spcAft>
                <a:spcPts val="0"/>
              </a:spcAft>
              <a:buClr>
                <a:srgbClr val="000000"/>
              </a:buClr>
              <a:buSzPts val="3200"/>
              <a:buFont typeface="Arial"/>
              <a:buNone/>
            </a:pPr>
            <a:endParaRPr sz="4800" b="0" i="0" u="none" strike="noStrike" cap="none" dirty="0">
              <a:solidFill>
                <a:srgbClr val="000000"/>
              </a:solidFill>
              <a:latin typeface="Helvetica Neue"/>
              <a:ea typeface="Helvetica Neue"/>
              <a:cs typeface="Helvetica Neue"/>
              <a:sym typeface="Helvetica Neue"/>
            </a:endParaRPr>
          </a:p>
          <a:p>
            <a:pPr marL="0" marR="0" lvl="0" indent="0" algn="l" rtl="0">
              <a:lnSpc>
                <a:spcPct val="120000"/>
              </a:lnSpc>
              <a:spcBef>
                <a:spcPts val="140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FAST TRANSACTIONS</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1400"/>
              </a:spcBef>
              <a:spcAft>
                <a:spcPts val="0"/>
              </a:spcAft>
              <a:buClr>
                <a:srgbClr val="000000"/>
              </a:buClr>
              <a:buSzPts val="2800"/>
              <a:buFont typeface="Arial"/>
              <a:buNone/>
            </a:pPr>
            <a:r>
              <a:rPr lang="en-US" sz="3200" b="0" i="0" u="none" strike="noStrike" cap="none" dirty="0">
                <a:solidFill>
                  <a:srgbClr val="000000"/>
                </a:solidFill>
                <a:latin typeface="Arial"/>
                <a:ea typeface="Arial"/>
                <a:cs typeface="Arial"/>
                <a:sym typeface="Arial"/>
              </a:rPr>
              <a:t>Deliver a modern user experience with transactions settling in seconds with finality instead of waiting for slow block confirmations.</a:t>
            </a:r>
            <a:endParaRPr sz="1400" b="0" i="0" u="none" strike="noStrike" cap="none" dirty="0">
              <a:solidFill>
                <a:srgbClr val="000000"/>
              </a:solidFill>
              <a:latin typeface="Arial"/>
              <a:ea typeface="Arial"/>
              <a:cs typeface="Arial"/>
              <a:sym typeface="Arial"/>
            </a:endParaRPr>
          </a:p>
        </p:txBody>
      </p:sp>
      <p:pic>
        <p:nvPicPr>
          <p:cNvPr id="3272" name="Google Shape;3272;p69" descr="Image"/>
          <p:cNvPicPr preferRelativeResize="0"/>
          <p:nvPr/>
        </p:nvPicPr>
        <p:blipFill rotWithShape="1">
          <a:blip r:embed="rId3">
            <a:alphaModFix/>
          </a:blip>
          <a:srcRect/>
          <a:stretch/>
        </p:blipFill>
        <p:spPr>
          <a:xfrm>
            <a:off x="4471709" y="462750"/>
            <a:ext cx="1979827" cy="20762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3"/>
        <p:cNvGrpSpPr/>
        <p:nvPr/>
      </p:nvGrpSpPr>
      <p:grpSpPr>
        <a:xfrm>
          <a:off x="0" y="0"/>
          <a:ext cx="0" cy="0"/>
          <a:chOff x="0" y="0"/>
          <a:chExt cx="0" cy="0"/>
        </a:xfrm>
      </p:grpSpPr>
      <p:pic>
        <p:nvPicPr>
          <p:cNvPr id="3384" name="Google Shape;3384;p81" descr="shutterstock_425758117_v1_ultraviolet.jpg"/>
          <p:cNvPicPr preferRelativeResize="0">
            <a:picLocks noGrp="1"/>
          </p:cNvPicPr>
          <p:nvPr>
            <p:ph type="pic" idx="2"/>
          </p:nvPr>
        </p:nvPicPr>
        <p:blipFill rotWithShape="1">
          <a:blip r:embed="rId3">
            <a:alphaModFix/>
          </a:blip>
          <a:srcRect t="7812" b="7809"/>
          <a:stretch/>
        </p:blipFill>
        <p:spPr>
          <a:xfrm>
            <a:off x="0" y="0"/>
            <a:ext cx="24383999" cy="13716000"/>
          </a:xfrm>
          <a:prstGeom prst="rect">
            <a:avLst/>
          </a:prstGeom>
          <a:noFill/>
          <a:ln>
            <a:noFill/>
          </a:ln>
        </p:spPr>
      </p:pic>
      <p:sp>
        <p:nvSpPr>
          <p:cNvPr id="3385" name="Google Shape;3385;p81"/>
          <p:cNvSpPr txBox="1"/>
          <p:nvPr/>
        </p:nvSpPr>
        <p:spPr>
          <a:xfrm>
            <a:off x="1320801" y="7039327"/>
            <a:ext cx="21971001" cy="2276160"/>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FFFFFF"/>
              </a:buClr>
              <a:buSzPts val="4900"/>
              <a:buFont typeface="Arial"/>
              <a:buNone/>
            </a:pPr>
            <a:r>
              <a:rPr lang="en-US" sz="4900" b="0" i="0" u="none" strike="noStrike" cap="none" dirty="0">
                <a:solidFill>
                  <a:srgbClr val="FFFFFF"/>
                </a:solidFill>
                <a:latin typeface="Arial"/>
                <a:ea typeface="Arial"/>
                <a:cs typeface="Arial"/>
                <a:sym typeface="Arial"/>
              </a:rPr>
              <a:t>AND WHY IT’S THE FUTURE</a:t>
            </a:r>
            <a:endParaRPr sz="1400" b="0" i="0" u="none" strike="noStrike" cap="none" dirty="0">
              <a:solidFill>
                <a:srgbClr val="000000"/>
              </a:solidFill>
              <a:latin typeface="Arial"/>
              <a:ea typeface="Arial"/>
              <a:cs typeface="Arial"/>
              <a:sym typeface="Arial"/>
            </a:endParaRPr>
          </a:p>
        </p:txBody>
      </p:sp>
      <p:sp>
        <p:nvSpPr>
          <p:cNvPr id="3386" name="Google Shape;3386;p81"/>
          <p:cNvSpPr txBox="1"/>
          <p:nvPr/>
        </p:nvSpPr>
        <p:spPr>
          <a:xfrm>
            <a:off x="1168398" y="689526"/>
            <a:ext cx="21971004" cy="6184702"/>
          </a:xfrm>
          <a:prstGeom prst="rect">
            <a:avLst/>
          </a:prstGeom>
          <a:noFill/>
          <a:ln>
            <a:noFill/>
          </a:ln>
        </p:spPr>
        <p:txBody>
          <a:bodyPr spcFirstLastPara="1" wrap="square" lIns="50800" tIns="50800" rIns="50800" bIns="50800" anchor="b" anchorCtr="0">
            <a:noAutofit/>
          </a:bodyPr>
          <a:lstStyle/>
          <a:p>
            <a:pPr marL="0" marR="0" lvl="0" indent="0" algn="l" rtl="0">
              <a:lnSpc>
                <a:spcPct val="80000"/>
              </a:lnSpc>
              <a:spcBef>
                <a:spcPts val="0"/>
              </a:spcBef>
              <a:spcAft>
                <a:spcPts val="0"/>
              </a:spcAft>
              <a:buClr>
                <a:srgbClr val="FFFFFF"/>
              </a:buClr>
              <a:buSzPts val="11600"/>
              <a:buFont typeface="Arial"/>
              <a:buNone/>
            </a:pPr>
            <a:r>
              <a:rPr lang="en-US" sz="11600" b="0" i="0" u="none" strike="noStrike" cap="none" dirty="0">
                <a:solidFill>
                  <a:srgbClr val="FFFFFF"/>
                </a:solidFill>
                <a:latin typeface="Arial"/>
                <a:ea typeface="Arial"/>
                <a:cs typeface="Arial"/>
                <a:sym typeface="Arial"/>
              </a:rPr>
              <a:t>Why Hedera?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0"/>
        <p:cNvGrpSpPr/>
        <p:nvPr/>
      </p:nvGrpSpPr>
      <p:grpSpPr>
        <a:xfrm>
          <a:off x="0" y="0"/>
          <a:ext cx="0" cy="0"/>
          <a:chOff x="0" y="0"/>
          <a:chExt cx="0" cy="0"/>
        </a:xfrm>
      </p:grpSpPr>
      <p:sp>
        <p:nvSpPr>
          <p:cNvPr id="3391" name="Google Shape;3391;p82"/>
          <p:cNvSpPr txBox="1"/>
          <p:nvPr/>
        </p:nvSpPr>
        <p:spPr>
          <a:xfrm>
            <a:off x="2063002" y="4198030"/>
            <a:ext cx="8941786" cy="4507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300"/>
              <a:buFont typeface="Arial"/>
              <a:buNone/>
            </a:pPr>
            <a:r>
              <a:rPr lang="en-US" sz="8300" b="0" i="0" u="none" strike="noStrike" cap="none">
                <a:solidFill>
                  <a:srgbClr val="000000"/>
                </a:solidFill>
                <a:latin typeface="Arial"/>
                <a:ea typeface="Arial"/>
                <a:cs typeface="Arial"/>
                <a:sym typeface="Arial"/>
              </a:rPr>
              <a:t>The problem</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4600"/>
              <a:buFont typeface="Arial"/>
              <a:buNone/>
            </a:pPr>
            <a:r>
              <a:rPr lang="en-US" sz="4600" b="0" i="0" u="none" strike="noStrike" cap="none">
                <a:solidFill>
                  <a:srgbClr val="000000"/>
                </a:solidFill>
                <a:latin typeface="Arial"/>
                <a:ea typeface="Arial"/>
                <a:cs typeface="Arial"/>
                <a:sym typeface="Arial"/>
              </a:rPr>
              <a:t>Layer one blockchain-based technologies have inherent weaknesses that pose challenges to mass adoption</a:t>
            </a:r>
            <a:endParaRPr sz="1400" b="0" i="0" u="none" strike="noStrike" cap="none">
              <a:solidFill>
                <a:srgbClr val="000000"/>
              </a:solidFill>
              <a:latin typeface="Arial"/>
              <a:ea typeface="Arial"/>
              <a:cs typeface="Arial"/>
              <a:sym typeface="Arial"/>
            </a:endParaRPr>
          </a:p>
        </p:txBody>
      </p:sp>
      <p:grpSp>
        <p:nvGrpSpPr>
          <p:cNvPr id="3392" name="Google Shape;3392;p82"/>
          <p:cNvGrpSpPr/>
          <p:nvPr/>
        </p:nvGrpSpPr>
        <p:grpSpPr>
          <a:xfrm>
            <a:off x="11537450" y="1109343"/>
            <a:ext cx="11433488" cy="10685369"/>
            <a:chOff x="0" y="0"/>
            <a:chExt cx="11433486" cy="10685366"/>
          </a:xfrm>
        </p:grpSpPr>
        <p:sp>
          <p:nvSpPr>
            <p:cNvPr id="3393" name="Google Shape;3393;p82"/>
            <p:cNvSpPr/>
            <p:nvPr/>
          </p:nvSpPr>
          <p:spPr>
            <a:xfrm>
              <a:off x="1470873" y="0"/>
              <a:ext cx="1753621" cy="175362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3394" name="Google Shape;3394;p82"/>
            <p:cNvSpPr/>
            <p:nvPr/>
          </p:nvSpPr>
          <p:spPr>
            <a:xfrm>
              <a:off x="1478502" y="2321379"/>
              <a:ext cx="1753622" cy="175362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3395" name="Google Shape;3395;p82"/>
            <p:cNvSpPr/>
            <p:nvPr/>
          </p:nvSpPr>
          <p:spPr>
            <a:xfrm>
              <a:off x="1478502" y="4642758"/>
              <a:ext cx="1753622" cy="175362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3396" name="Google Shape;3396;p82"/>
            <p:cNvSpPr txBox="1"/>
            <p:nvPr/>
          </p:nvSpPr>
          <p:spPr>
            <a:xfrm>
              <a:off x="3738937" y="338330"/>
              <a:ext cx="5570683" cy="1102361"/>
            </a:xfrm>
            <a:prstGeom prst="rect">
              <a:avLst/>
            </a:prstGeom>
            <a:noFill/>
            <a:ln>
              <a:noFill/>
            </a:ln>
          </p:spPr>
          <p:txBody>
            <a:bodyPr spcFirstLastPara="1" wrap="square" lIns="50800" tIns="50800" rIns="50800" bIns="50800" anchor="ctr" anchorCtr="0">
              <a:spAutoFit/>
            </a:bodyPr>
            <a:lstStyle/>
            <a:p>
              <a:pPr marL="0" marR="0" lvl="1"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ENORMOUS AMOUNTS OF ENERGY</a:t>
              </a:r>
              <a:endParaRPr sz="1400" b="0" i="0" u="none" strike="noStrike" cap="none">
                <a:solidFill>
                  <a:srgbClr val="000000"/>
                </a:solidFill>
                <a:latin typeface="Arial"/>
                <a:ea typeface="Arial"/>
                <a:cs typeface="Arial"/>
                <a:sym typeface="Arial"/>
              </a:endParaRPr>
            </a:p>
          </p:txBody>
        </p:sp>
        <p:sp>
          <p:nvSpPr>
            <p:cNvPr id="3397" name="Google Shape;3397;p82"/>
            <p:cNvSpPr txBox="1"/>
            <p:nvPr/>
          </p:nvSpPr>
          <p:spPr>
            <a:xfrm>
              <a:off x="3746566" y="2483618"/>
              <a:ext cx="5570683" cy="1102361"/>
            </a:xfrm>
            <a:prstGeom prst="rect">
              <a:avLst/>
            </a:prstGeom>
            <a:noFill/>
            <a:ln>
              <a:noFill/>
            </a:ln>
          </p:spPr>
          <p:txBody>
            <a:bodyPr spcFirstLastPara="1" wrap="square" lIns="50800" tIns="50800" rIns="50800" bIns="50800" anchor="ctr" anchorCtr="0">
              <a:spAutoFit/>
            </a:bodyPr>
            <a:lstStyle/>
            <a:p>
              <a:pPr marL="0" marR="0" lvl="1"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LOW PROCESSING SPEEDS </a:t>
              </a:r>
              <a:endParaRPr sz="1400" b="0" i="0" u="none" strike="noStrike" cap="none">
                <a:solidFill>
                  <a:srgbClr val="000000"/>
                </a:solidFill>
                <a:latin typeface="Arial"/>
                <a:ea typeface="Arial"/>
                <a:cs typeface="Arial"/>
                <a:sym typeface="Arial"/>
              </a:endParaRPr>
            </a:p>
          </p:txBody>
        </p:sp>
        <p:sp>
          <p:nvSpPr>
            <p:cNvPr id="3398" name="Google Shape;3398;p82"/>
            <p:cNvSpPr txBox="1"/>
            <p:nvPr/>
          </p:nvSpPr>
          <p:spPr>
            <a:xfrm>
              <a:off x="3746566" y="4847756"/>
              <a:ext cx="5570683" cy="1102360"/>
            </a:xfrm>
            <a:prstGeom prst="rect">
              <a:avLst/>
            </a:prstGeom>
            <a:noFill/>
            <a:ln>
              <a:noFill/>
            </a:ln>
          </p:spPr>
          <p:txBody>
            <a:bodyPr spcFirstLastPara="1" wrap="square" lIns="50800" tIns="50800" rIns="50800" bIns="50800" anchor="ctr" anchorCtr="0">
              <a:spAutoFit/>
            </a:bodyPr>
            <a:lstStyle/>
            <a:p>
              <a:pPr marL="0" marR="0" lvl="1"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HIGH, UNPREDICTABLE PROCESSING COSTS</a:t>
              </a:r>
              <a:endParaRPr sz="1400" b="0" i="0" u="none" strike="noStrike" cap="none">
                <a:solidFill>
                  <a:srgbClr val="000000"/>
                </a:solidFill>
                <a:latin typeface="Arial"/>
                <a:ea typeface="Arial"/>
                <a:cs typeface="Arial"/>
                <a:sym typeface="Arial"/>
              </a:endParaRPr>
            </a:p>
          </p:txBody>
        </p:sp>
        <p:sp>
          <p:nvSpPr>
            <p:cNvPr id="3399" name="Google Shape;3399;p82"/>
            <p:cNvSpPr txBox="1"/>
            <p:nvPr/>
          </p:nvSpPr>
          <p:spPr>
            <a:xfrm>
              <a:off x="3843844" y="7041223"/>
              <a:ext cx="5570683" cy="1102361"/>
            </a:xfrm>
            <a:prstGeom prst="rect">
              <a:avLst/>
            </a:prstGeom>
            <a:noFill/>
            <a:ln>
              <a:noFill/>
            </a:ln>
          </p:spPr>
          <p:txBody>
            <a:bodyPr spcFirstLastPara="1" wrap="square" lIns="50800" tIns="50800" rIns="50800" bIns="50800" anchor="ctr" anchorCtr="0">
              <a:spAutoFit/>
            </a:bodyPr>
            <a:lstStyle/>
            <a:p>
              <a:pPr marL="0" marR="0" lvl="1"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SECURITY VULNERABILITIES</a:t>
              </a:r>
              <a:endParaRPr sz="1400" b="0" i="0" u="none" strike="noStrike" cap="none">
                <a:solidFill>
                  <a:srgbClr val="000000"/>
                </a:solidFill>
                <a:latin typeface="Arial"/>
                <a:ea typeface="Arial"/>
                <a:cs typeface="Arial"/>
                <a:sym typeface="Arial"/>
              </a:endParaRPr>
            </a:p>
          </p:txBody>
        </p:sp>
        <p:sp>
          <p:nvSpPr>
            <p:cNvPr id="3400" name="Google Shape;3400;p82"/>
            <p:cNvSpPr txBox="1"/>
            <p:nvPr/>
          </p:nvSpPr>
          <p:spPr>
            <a:xfrm>
              <a:off x="3883135" y="9257375"/>
              <a:ext cx="7550351" cy="1102361"/>
            </a:xfrm>
            <a:prstGeom prst="rect">
              <a:avLst/>
            </a:prstGeom>
            <a:noFill/>
            <a:ln>
              <a:noFill/>
            </a:ln>
          </p:spPr>
          <p:txBody>
            <a:bodyPr spcFirstLastPara="1" wrap="square" lIns="50800" tIns="50800" rIns="50800" bIns="50800" anchor="ctr" anchorCtr="0">
              <a:spAutoFit/>
            </a:bodyPr>
            <a:lstStyle/>
            <a:p>
              <a:pPr marL="0" marR="0" lvl="1"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CENTRALIZATION AND TRANSPARENCY CONCERNS</a:t>
              </a:r>
              <a:endParaRPr sz="1400" b="0" i="0" u="none" strike="noStrike" cap="none">
                <a:solidFill>
                  <a:srgbClr val="000000"/>
                </a:solidFill>
                <a:latin typeface="Arial"/>
                <a:ea typeface="Arial"/>
                <a:cs typeface="Arial"/>
                <a:sym typeface="Arial"/>
              </a:endParaRPr>
            </a:p>
          </p:txBody>
        </p:sp>
        <p:pic>
          <p:nvPicPr>
            <p:cNvPr id="3401" name="Google Shape;3401;p82" descr="Image"/>
            <p:cNvPicPr preferRelativeResize="0"/>
            <p:nvPr/>
          </p:nvPicPr>
          <p:blipFill rotWithShape="1">
            <a:blip r:embed="rId3">
              <a:alphaModFix/>
            </a:blip>
            <a:srcRect/>
            <a:stretch/>
          </p:blipFill>
          <p:spPr>
            <a:xfrm>
              <a:off x="1883457" y="2677835"/>
              <a:ext cx="943714" cy="1040709"/>
            </a:xfrm>
            <a:prstGeom prst="rect">
              <a:avLst/>
            </a:prstGeom>
            <a:noFill/>
            <a:ln>
              <a:noFill/>
            </a:ln>
          </p:spPr>
        </p:pic>
        <p:pic>
          <p:nvPicPr>
            <p:cNvPr id="3402" name="Google Shape;3402;p82" descr="Image"/>
            <p:cNvPicPr preferRelativeResize="0"/>
            <p:nvPr/>
          </p:nvPicPr>
          <p:blipFill rotWithShape="1">
            <a:blip r:embed="rId4">
              <a:alphaModFix/>
            </a:blip>
            <a:srcRect/>
            <a:stretch/>
          </p:blipFill>
          <p:spPr>
            <a:xfrm>
              <a:off x="1991918" y="275978"/>
              <a:ext cx="686162" cy="1201665"/>
            </a:xfrm>
            <a:prstGeom prst="rect">
              <a:avLst/>
            </a:prstGeom>
            <a:noFill/>
            <a:ln>
              <a:noFill/>
            </a:ln>
          </p:spPr>
        </p:pic>
        <p:pic>
          <p:nvPicPr>
            <p:cNvPr id="3403" name="Google Shape;3403;p82" descr="Image"/>
            <p:cNvPicPr preferRelativeResize="0"/>
            <p:nvPr/>
          </p:nvPicPr>
          <p:blipFill rotWithShape="1">
            <a:blip r:embed="rId5">
              <a:alphaModFix/>
            </a:blip>
            <a:srcRect/>
            <a:stretch/>
          </p:blipFill>
          <p:spPr>
            <a:xfrm>
              <a:off x="2016514" y="4941137"/>
              <a:ext cx="677600" cy="1129697"/>
            </a:xfrm>
            <a:prstGeom prst="rect">
              <a:avLst/>
            </a:prstGeom>
            <a:noFill/>
            <a:ln>
              <a:noFill/>
            </a:ln>
          </p:spPr>
        </p:pic>
        <p:sp>
          <p:nvSpPr>
            <p:cNvPr id="3404" name="Google Shape;3404;p82"/>
            <p:cNvSpPr/>
            <p:nvPr/>
          </p:nvSpPr>
          <p:spPr>
            <a:xfrm>
              <a:off x="1563096" y="6715592"/>
              <a:ext cx="1753621" cy="175362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pic>
          <p:nvPicPr>
            <p:cNvPr id="3405" name="Google Shape;3405;p82" descr="Image"/>
            <p:cNvPicPr preferRelativeResize="0"/>
            <p:nvPr/>
          </p:nvPicPr>
          <p:blipFill rotWithShape="1">
            <a:blip r:embed="rId6">
              <a:alphaModFix/>
            </a:blip>
            <a:srcRect/>
            <a:stretch/>
          </p:blipFill>
          <p:spPr>
            <a:xfrm>
              <a:off x="2020594" y="6956858"/>
              <a:ext cx="863991" cy="1256129"/>
            </a:xfrm>
            <a:prstGeom prst="rect">
              <a:avLst/>
            </a:prstGeom>
            <a:noFill/>
            <a:ln>
              <a:noFill/>
            </a:ln>
          </p:spPr>
        </p:pic>
        <p:sp>
          <p:nvSpPr>
            <p:cNvPr id="3406" name="Google Shape;3406;p82"/>
            <p:cNvSpPr/>
            <p:nvPr/>
          </p:nvSpPr>
          <p:spPr>
            <a:xfrm>
              <a:off x="1615071" y="8931745"/>
              <a:ext cx="1753621" cy="175362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pic>
          <p:nvPicPr>
            <p:cNvPr id="3407" name="Google Shape;3407;p82" descr="Image"/>
            <p:cNvPicPr preferRelativeResize="0"/>
            <p:nvPr/>
          </p:nvPicPr>
          <p:blipFill rotWithShape="1">
            <a:blip r:embed="rId7">
              <a:alphaModFix/>
            </a:blip>
            <a:srcRect/>
            <a:stretch/>
          </p:blipFill>
          <p:spPr>
            <a:xfrm>
              <a:off x="1826124" y="9472005"/>
              <a:ext cx="1331548" cy="673009"/>
            </a:xfrm>
            <a:prstGeom prst="rect">
              <a:avLst/>
            </a:prstGeom>
            <a:noFill/>
            <a:ln>
              <a:noFill/>
            </a:ln>
          </p:spPr>
        </p:pic>
        <p:pic>
          <p:nvPicPr>
            <p:cNvPr id="3408" name="Google Shape;3408;p82" descr="Image"/>
            <p:cNvPicPr preferRelativeResize="0"/>
            <p:nvPr/>
          </p:nvPicPr>
          <p:blipFill rotWithShape="1">
            <a:blip r:embed="rId8">
              <a:alphaModFix/>
            </a:blip>
            <a:srcRect/>
            <a:stretch/>
          </p:blipFill>
          <p:spPr>
            <a:xfrm>
              <a:off x="0" y="908174"/>
              <a:ext cx="1846983" cy="8954357"/>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1190498" y="1151839"/>
            <a:ext cx="21971100" cy="2380800"/>
          </a:xfrm>
          <a:prstGeom prst="rect">
            <a:avLst/>
          </a:prstGeom>
        </p:spPr>
        <p:txBody>
          <a:bodyPr spcFirstLastPara="1" wrap="square" lIns="50800" tIns="50800" rIns="50800" bIns="50800" anchor="b" anchorCtr="0">
            <a:noAutofit/>
          </a:bodyPr>
          <a:lstStyle/>
          <a:p>
            <a:pPr lvl="0">
              <a:lnSpc>
                <a:spcPct val="100000"/>
              </a:lnSpc>
            </a:pPr>
            <a:r>
              <a:rPr lang="en-US" sz="7200" dirty="0"/>
              <a:t>Learn about Hedera, understand Hedera Network Services, dive into a technical workshop and where to learn more</a:t>
            </a:r>
            <a:endParaRPr sz="7000" dirty="0"/>
          </a:p>
        </p:txBody>
      </p:sp>
      <p:grpSp>
        <p:nvGrpSpPr>
          <p:cNvPr id="149" name="Group 148">
            <a:extLst>
              <a:ext uri="{FF2B5EF4-FFF2-40B4-BE49-F238E27FC236}">
                <a16:creationId xmlns:a16="http://schemas.microsoft.com/office/drawing/2014/main" id="{DA3112CF-6519-5170-3F1F-639D2AB65028}"/>
              </a:ext>
            </a:extLst>
          </p:cNvPr>
          <p:cNvGrpSpPr/>
          <p:nvPr/>
        </p:nvGrpSpPr>
        <p:grpSpPr>
          <a:xfrm>
            <a:off x="11653101" y="4159817"/>
            <a:ext cx="5304111" cy="7847847"/>
            <a:chOff x="11517634" y="4125948"/>
            <a:chExt cx="5304111" cy="7847847"/>
          </a:xfrm>
        </p:grpSpPr>
        <p:sp>
          <p:nvSpPr>
            <p:cNvPr id="150" name="All participants share full copies of the network’s data…">
              <a:extLst>
                <a:ext uri="{FF2B5EF4-FFF2-40B4-BE49-F238E27FC236}">
                  <a16:creationId xmlns:a16="http://schemas.microsoft.com/office/drawing/2014/main" id="{2CC896A0-0211-5D03-300F-EB7B43BE2A12}"/>
                </a:ext>
              </a:extLst>
            </p:cNvPr>
            <p:cNvSpPr txBox="1"/>
            <p:nvPr/>
          </p:nvSpPr>
          <p:spPr>
            <a:xfrm>
              <a:off x="12074448" y="10721532"/>
              <a:ext cx="4190483" cy="1252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Start Developing on Hedera</a:t>
              </a:r>
              <a:endParaRPr kumimoji="0" sz="3600" b="0" i="0" u="none" strike="noStrike" kern="0" cap="none" spc="0" normalizeH="0" baseline="0" noProof="0" dirty="0">
                <a:ln>
                  <a:noFill/>
                </a:ln>
                <a:solidFill>
                  <a:srgbClr val="00050C"/>
                </a:solidFill>
                <a:effectLst/>
                <a:uLnTx/>
                <a:uFillTx/>
                <a:latin typeface="Arial"/>
                <a:cs typeface="Arial"/>
                <a:sym typeface="Arial"/>
              </a:endParaRPr>
            </a:p>
          </p:txBody>
        </p:sp>
        <p:grpSp>
          <p:nvGrpSpPr>
            <p:cNvPr id="151" name="Group 150">
              <a:extLst>
                <a:ext uri="{FF2B5EF4-FFF2-40B4-BE49-F238E27FC236}">
                  <a16:creationId xmlns:a16="http://schemas.microsoft.com/office/drawing/2014/main" id="{F8CF644D-B615-C90C-51CF-267FAB5937F7}"/>
                </a:ext>
              </a:extLst>
            </p:cNvPr>
            <p:cNvGrpSpPr/>
            <p:nvPr/>
          </p:nvGrpSpPr>
          <p:grpSpPr>
            <a:xfrm>
              <a:off x="11517634" y="4125948"/>
              <a:ext cx="5304111" cy="5873387"/>
              <a:chOff x="8312124" y="3779829"/>
              <a:chExt cx="6099202" cy="6753812"/>
            </a:xfrm>
          </p:grpSpPr>
          <p:grpSp>
            <p:nvGrpSpPr>
              <p:cNvPr id="152" name="Group 151">
                <a:extLst>
                  <a:ext uri="{FF2B5EF4-FFF2-40B4-BE49-F238E27FC236}">
                    <a16:creationId xmlns:a16="http://schemas.microsoft.com/office/drawing/2014/main" id="{9C2BB907-720E-00DA-D53D-EB39D341847B}"/>
                  </a:ext>
                </a:extLst>
              </p:cNvPr>
              <p:cNvGrpSpPr/>
              <p:nvPr/>
            </p:nvGrpSpPr>
            <p:grpSpPr>
              <a:xfrm>
                <a:off x="8312124" y="8546379"/>
                <a:ext cx="6099202" cy="1987262"/>
                <a:chOff x="16580382" y="9447207"/>
                <a:chExt cx="5046258" cy="1200959"/>
              </a:xfrm>
            </p:grpSpPr>
            <p:sp>
              <p:nvSpPr>
                <p:cNvPr id="171" name="Rectangle">
                  <a:extLst>
                    <a:ext uri="{FF2B5EF4-FFF2-40B4-BE49-F238E27FC236}">
                      <a16:creationId xmlns:a16="http://schemas.microsoft.com/office/drawing/2014/main" id="{5A1796C4-4ED6-B00D-24D3-317E7E736977}"/>
                    </a:ext>
                  </a:extLst>
                </p:cNvPr>
                <p:cNvSpPr/>
                <p:nvPr/>
              </p:nvSpPr>
              <p:spPr>
                <a:xfrm>
                  <a:off x="16580382" y="9447207"/>
                  <a:ext cx="5046258" cy="1200959"/>
                </a:xfrm>
                <a:prstGeom prst="rect">
                  <a:avLst/>
                </a:prstGeom>
                <a:gradFill flip="none" rotWithShape="1">
                  <a:gsLst>
                    <a:gs pos="0">
                      <a:srgbClr val="275AAA"/>
                    </a:gs>
                    <a:gs pos="100000">
                      <a:srgbClr val="8034E2"/>
                    </a:gs>
                  </a:gsLst>
                  <a:path path="circle">
                    <a:fillToRect l="37721" t="-19636" r="62278" b="119636"/>
                  </a:path>
                </a:gradFill>
                <a:ln w="12700" cap="flat">
                  <a:noFill/>
                  <a:miter lim="400000"/>
                </a:ln>
                <a:effectLst/>
              </p:spPr>
              <p:txBody>
                <a:bodyPr wrap="square" lIns="50800" tIns="50800" rIns="50800" bIns="50800" numCol="1" anchor="ctr">
                  <a:noAutofit/>
                </a:bodyPr>
                <a:lstStyle/>
                <a:p>
                  <a:pPr marL="0" marR="0" lvl="0" indent="0" algn="ctr" defTabSz="1828432" rtl="0" eaLnBrk="1" fontAlgn="auto" latinLnBrk="0" hangingPunct="0">
                    <a:lnSpc>
                      <a:spcPct val="100000"/>
                    </a:lnSpc>
                    <a:spcBef>
                      <a:spcPts val="0"/>
                    </a:spcBef>
                    <a:spcAft>
                      <a:spcPts val="0"/>
                    </a:spcAft>
                    <a:buClrTx/>
                    <a:buSzTx/>
                    <a:buFontTx/>
                    <a:buNone/>
                    <a:tabLst/>
                    <a:defRPr sz="3600">
                      <a:solidFill>
                        <a:srgbClr val="7F7F7F"/>
                      </a:solidFill>
                      <a:latin typeface="Styrene A Regular"/>
                      <a:ea typeface="Styrene A Regular"/>
                      <a:cs typeface="Styrene A Regular"/>
                      <a:sym typeface="Styrene A Regular"/>
                    </a:defRPr>
                  </a:pPr>
                  <a:endParaRPr kumimoji="0" sz="4000" b="0" i="0" u="none" strike="noStrike" kern="0" cap="none" spc="0" normalizeH="0" baseline="0" noProof="0" dirty="0">
                    <a:ln>
                      <a:noFill/>
                    </a:ln>
                    <a:solidFill>
                      <a:srgbClr val="7F7F7F"/>
                    </a:solidFill>
                    <a:effectLst/>
                    <a:uLnTx/>
                    <a:uFillTx/>
                    <a:latin typeface="Styrene A Regular"/>
                    <a:sym typeface="Styrene A Regular"/>
                  </a:endParaRPr>
                </a:p>
              </p:txBody>
            </p:sp>
            <p:sp>
              <p:nvSpPr>
                <p:cNvPr id="172" name="File…">
                  <a:extLst>
                    <a:ext uri="{FF2B5EF4-FFF2-40B4-BE49-F238E27FC236}">
                      <a16:creationId xmlns:a16="http://schemas.microsoft.com/office/drawing/2014/main" id="{9379E214-A6B9-4B58-BB58-8E419BC38256}"/>
                    </a:ext>
                  </a:extLst>
                </p:cNvPr>
                <p:cNvSpPr/>
                <p:nvPr/>
              </p:nvSpPr>
              <p:spPr>
                <a:xfrm>
                  <a:off x="16580382" y="9907794"/>
                  <a:ext cx="5017342" cy="32921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373" tIns="18373" rIns="18373" bIns="18373" numCol="1" anchor="ctr">
                  <a:spAutoFit/>
                </a:bodyPr>
                <a:lstStyle/>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lang="en-US" sz="3600" b="0" i="0" u="none" strike="noStrike" kern="0" cap="all" spc="58" normalizeH="0" baseline="0" noProof="0" dirty="0">
                      <a:ln>
                        <a:noFill/>
                      </a:ln>
                      <a:solidFill>
                        <a:srgbClr val="FFFFFF"/>
                      </a:solidFill>
                      <a:effectLst/>
                      <a:uLnTx/>
                      <a:uFillTx/>
                      <a:latin typeface="Styrene A Medium"/>
                      <a:sym typeface="Styrene A Medium"/>
                    </a:rPr>
                    <a:t>Smart Contracts</a:t>
                  </a:r>
                  <a:endParaRPr kumimoji="0" sz="3600" b="0" i="0" u="none" strike="noStrike" kern="0" cap="all" spc="58" normalizeH="0" baseline="0" noProof="0" dirty="0">
                    <a:ln>
                      <a:noFill/>
                    </a:ln>
                    <a:solidFill>
                      <a:srgbClr val="FFFFFF"/>
                    </a:solidFill>
                    <a:effectLst/>
                    <a:uLnTx/>
                    <a:uFillTx/>
                    <a:latin typeface="Styrene A Medium"/>
                    <a:sym typeface="Styrene A Medium"/>
                  </a:endParaRPr>
                </a:p>
              </p:txBody>
            </p:sp>
          </p:grpSp>
          <p:grpSp>
            <p:nvGrpSpPr>
              <p:cNvPr id="153" name="Group 152">
                <a:extLst>
                  <a:ext uri="{FF2B5EF4-FFF2-40B4-BE49-F238E27FC236}">
                    <a16:creationId xmlns:a16="http://schemas.microsoft.com/office/drawing/2014/main" id="{C8FAB499-F095-BB64-6C96-A5A2016FE050}"/>
                  </a:ext>
                </a:extLst>
              </p:cNvPr>
              <p:cNvGrpSpPr/>
              <p:nvPr/>
            </p:nvGrpSpPr>
            <p:grpSpPr>
              <a:xfrm>
                <a:off x="8312124" y="3779829"/>
                <a:ext cx="6099202" cy="1987261"/>
                <a:chOff x="7388322" y="5875361"/>
                <a:chExt cx="5478607" cy="1200958"/>
              </a:xfrm>
            </p:grpSpPr>
            <p:sp>
              <p:nvSpPr>
                <p:cNvPr id="157" name="Rectangle">
                  <a:extLst>
                    <a:ext uri="{FF2B5EF4-FFF2-40B4-BE49-F238E27FC236}">
                      <a16:creationId xmlns:a16="http://schemas.microsoft.com/office/drawing/2014/main" id="{594593F9-3744-9725-3A53-9957C0EC554F}"/>
                    </a:ext>
                  </a:extLst>
                </p:cNvPr>
                <p:cNvSpPr/>
                <p:nvPr/>
              </p:nvSpPr>
              <p:spPr>
                <a:xfrm>
                  <a:off x="7388322" y="5875361"/>
                  <a:ext cx="5478607" cy="1200958"/>
                </a:xfrm>
                <a:prstGeom prst="rect">
                  <a:avLst/>
                </a:prstGeom>
                <a:gradFill flip="none" rotWithShape="1">
                  <a:gsLst>
                    <a:gs pos="0">
                      <a:srgbClr val="275AAA"/>
                    </a:gs>
                    <a:gs pos="100000">
                      <a:srgbClr val="8034E2"/>
                    </a:gs>
                  </a:gsLst>
                  <a:path path="circle">
                    <a:fillToRect l="37721" t="-19636" r="62278" b="119636"/>
                  </a:path>
                </a:gradFill>
                <a:ln w="12700" cap="flat">
                  <a:noFill/>
                  <a:miter lim="400000"/>
                </a:ln>
                <a:effectLst/>
              </p:spPr>
              <p:txBody>
                <a:bodyPr wrap="square" lIns="50800" tIns="50800" rIns="50800" bIns="50800" numCol="1" anchor="ctr">
                  <a:noAutofit/>
                </a:bodyPr>
                <a:lstStyle/>
                <a:p>
                  <a:pPr marL="0" marR="0" lvl="0" indent="0" algn="ctr" defTabSz="1828432" rtl="0" eaLnBrk="1" fontAlgn="auto" latinLnBrk="0" hangingPunct="0">
                    <a:lnSpc>
                      <a:spcPct val="100000"/>
                    </a:lnSpc>
                    <a:spcBef>
                      <a:spcPts val="0"/>
                    </a:spcBef>
                    <a:spcAft>
                      <a:spcPts val="0"/>
                    </a:spcAft>
                    <a:buClrTx/>
                    <a:buSzTx/>
                    <a:buFontTx/>
                    <a:buNone/>
                    <a:tabLst/>
                    <a:defRPr sz="3600">
                      <a:solidFill>
                        <a:srgbClr val="7F7F7F"/>
                      </a:solidFill>
                      <a:latin typeface="Styrene A Regular"/>
                      <a:ea typeface="Styrene A Regular"/>
                      <a:cs typeface="Styrene A Regular"/>
                      <a:sym typeface="Styrene A Regular"/>
                    </a:defRPr>
                  </a:pPr>
                  <a:endParaRPr kumimoji="0" sz="4000" b="0" i="0" u="none" strike="noStrike" kern="0" cap="none" spc="0" normalizeH="0" baseline="0" noProof="0">
                    <a:ln>
                      <a:noFill/>
                    </a:ln>
                    <a:solidFill>
                      <a:srgbClr val="7F7F7F"/>
                    </a:solidFill>
                    <a:effectLst/>
                    <a:uLnTx/>
                    <a:uFillTx/>
                    <a:latin typeface="Styrene A Regular"/>
                    <a:sym typeface="Styrene A Regular"/>
                  </a:endParaRPr>
                </a:p>
              </p:txBody>
            </p:sp>
            <p:sp>
              <p:nvSpPr>
                <p:cNvPr id="158" name="Cryptocurrency">
                  <a:extLst>
                    <a:ext uri="{FF2B5EF4-FFF2-40B4-BE49-F238E27FC236}">
                      <a16:creationId xmlns:a16="http://schemas.microsoft.com/office/drawing/2014/main" id="{A0AA078F-7A96-7FF9-2FB7-196DC1330DAD}"/>
                    </a:ext>
                  </a:extLst>
                </p:cNvPr>
                <p:cNvSpPr txBox="1"/>
                <p:nvPr/>
              </p:nvSpPr>
              <p:spPr>
                <a:xfrm>
                  <a:off x="8263934" y="6227330"/>
                  <a:ext cx="3727382" cy="6457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373" tIns="18373" rIns="18373" bIns="18373" numCol="1" anchor="ctr">
                  <a:spAutoFit/>
                </a:bodyPr>
                <a:lstStyle/>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Consensus</a:t>
                  </a:r>
                </a:p>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Service</a:t>
                  </a:r>
                </a:p>
              </p:txBody>
            </p:sp>
          </p:grpSp>
          <p:grpSp>
            <p:nvGrpSpPr>
              <p:cNvPr id="154" name="Group 153">
                <a:extLst>
                  <a:ext uri="{FF2B5EF4-FFF2-40B4-BE49-F238E27FC236}">
                    <a16:creationId xmlns:a16="http://schemas.microsoft.com/office/drawing/2014/main" id="{49DA1436-F8BB-61A6-9005-35C47B5226C4}"/>
                  </a:ext>
                </a:extLst>
              </p:cNvPr>
              <p:cNvGrpSpPr/>
              <p:nvPr/>
            </p:nvGrpSpPr>
            <p:grpSpPr>
              <a:xfrm>
                <a:off x="8312124" y="6163105"/>
                <a:ext cx="6099202" cy="1987261"/>
                <a:chOff x="13417894" y="5875361"/>
                <a:chExt cx="5046258" cy="1200958"/>
              </a:xfrm>
            </p:grpSpPr>
            <p:sp>
              <p:nvSpPr>
                <p:cNvPr id="155" name="Rectangle">
                  <a:extLst>
                    <a:ext uri="{FF2B5EF4-FFF2-40B4-BE49-F238E27FC236}">
                      <a16:creationId xmlns:a16="http://schemas.microsoft.com/office/drawing/2014/main" id="{74EE908A-6AB1-4B23-B233-8E18CB14C7D0}"/>
                    </a:ext>
                  </a:extLst>
                </p:cNvPr>
                <p:cNvSpPr/>
                <p:nvPr/>
              </p:nvSpPr>
              <p:spPr>
                <a:xfrm>
                  <a:off x="13417894" y="5875361"/>
                  <a:ext cx="5046258" cy="1200958"/>
                </a:xfrm>
                <a:prstGeom prst="rect">
                  <a:avLst/>
                </a:prstGeom>
                <a:gradFill flip="none" rotWithShape="1">
                  <a:gsLst>
                    <a:gs pos="0">
                      <a:srgbClr val="275AAA"/>
                    </a:gs>
                    <a:gs pos="100000">
                      <a:srgbClr val="8034E2"/>
                    </a:gs>
                  </a:gsLst>
                  <a:path path="circle">
                    <a:fillToRect l="37721" t="-19636" r="62278" b="119636"/>
                  </a:path>
                </a:gradFill>
                <a:ln w="12700" cap="flat">
                  <a:noFill/>
                  <a:miter lim="400000"/>
                </a:ln>
                <a:effectLst/>
              </p:spPr>
              <p:txBody>
                <a:bodyPr wrap="square" lIns="50800" tIns="50800" rIns="50800" bIns="50800" numCol="1" anchor="ctr">
                  <a:noAutofit/>
                </a:bodyPr>
                <a:lstStyle/>
                <a:p>
                  <a:pPr marL="0" marR="0" lvl="0" indent="0" algn="ctr" defTabSz="1828432" rtl="0" eaLnBrk="1" fontAlgn="auto" latinLnBrk="0" hangingPunct="0">
                    <a:lnSpc>
                      <a:spcPct val="100000"/>
                    </a:lnSpc>
                    <a:spcBef>
                      <a:spcPts val="0"/>
                    </a:spcBef>
                    <a:spcAft>
                      <a:spcPts val="0"/>
                    </a:spcAft>
                    <a:buClrTx/>
                    <a:buSzTx/>
                    <a:buFontTx/>
                    <a:buNone/>
                    <a:tabLst/>
                    <a:defRPr sz="3600">
                      <a:solidFill>
                        <a:srgbClr val="7F7F7F"/>
                      </a:solidFill>
                      <a:latin typeface="Styrene A Regular"/>
                      <a:ea typeface="Styrene A Regular"/>
                      <a:cs typeface="Styrene A Regular"/>
                      <a:sym typeface="Styrene A Regular"/>
                    </a:defRPr>
                  </a:pPr>
                  <a:endParaRPr kumimoji="0" sz="4000" b="0" i="0" u="none" strike="noStrike" kern="0" cap="none" spc="0" normalizeH="0" baseline="0" noProof="0" dirty="0">
                    <a:ln>
                      <a:noFill/>
                    </a:ln>
                    <a:solidFill>
                      <a:srgbClr val="7F7F7F"/>
                    </a:solidFill>
                    <a:effectLst/>
                    <a:uLnTx/>
                    <a:uFillTx/>
                    <a:latin typeface="Styrene A Regular"/>
                    <a:sym typeface="Styrene A Regular"/>
                  </a:endParaRPr>
                </a:p>
              </p:txBody>
            </p:sp>
            <p:sp>
              <p:nvSpPr>
                <p:cNvPr id="156" name="File…">
                  <a:extLst>
                    <a:ext uri="{FF2B5EF4-FFF2-40B4-BE49-F238E27FC236}">
                      <a16:creationId xmlns:a16="http://schemas.microsoft.com/office/drawing/2014/main" id="{CAEDBA75-0FE2-892F-95C8-706CAF586ECF}"/>
                    </a:ext>
                  </a:extLst>
                </p:cNvPr>
                <p:cNvSpPr/>
                <p:nvPr/>
              </p:nvSpPr>
              <p:spPr>
                <a:xfrm>
                  <a:off x="13417894" y="6187485"/>
                  <a:ext cx="5017342" cy="62613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373" tIns="18373" rIns="18373" bIns="18373" numCol="1" anchor="ctr">
                  <a:spAutoFit/>
                </a:bodyPr>
                <a:lstStyle/>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TOKEN</a:t>
                  </a:r>
                </a:p>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Service</a:t>
                  </a:r>
                </a:p>
              </p:txBody>
            </p:sp>
          </p:grpSp>
        </p:grpSp>
      </p:grpSp>
      <p:grpSp>
        <p:nvGrpSpPr>
          <p:cNvPr id="173" name="Group 172">
            <a:extLst>
              <a:ext uri="{FF2B5EF4-FFF2-40B4-BE49-F238E27FC236}">
                <a16:creationId xmlns:a16="http://schemas.microsoft.com/office/drawing/2014/main" id="{CE2BCE34-EA85-A288-BF28-017C6550B66A}"/>
              </a:ext>
            </a:extLst>
          </p:cNvPr>
          <p:cNvGrpSpPr/>
          <p:nvPr/>
        </p:nvGrpSpPr>
        <p:grpSpPr>
          <a:xfrm>
            <a:off x="17892065" y="4232664"/>
            <a:ext cx="5730790" cy="7775000"/>
            <a:chOff x="17756598" y="4198795"/>
            <a:chExt cx="5730790" cy="7775000"/>
          </a:xfrm>
        </p:grpSpPr>
        <p:sp>
          <p:nvSpPr>
            <p:cNvPr id="174" name="All participants share full copies of the network’s data…">
              <a:extLst>
                <a:ext uri="{FF2B5EF4-FFF2-40B4-BE49-F238E27FC236}">
                  <a16:creationId xmlns:a16="http://schemas.microsoft.com/office/drawing/2014/main" id="{D258FDBA-85DD-353B-ED95-3909F69689BD}"/>
                </a:ext>
              </a:extLst>
            </p:cNvPr>
            <p:cNvSpPr txBox="1"/>
            <p:nvPr/>
          </p:nvSpPr>
          <p:spPr>
            <a:xfrm>
              <a:off x="18336511" y="10721532"/>
              <a:ext cx="4570964" cy="1252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Get Resources and Learn More</a:t>
              </a:r>
              <a:endParaRPr kumimoji="0" sz="3600" b="0" i="0" u="none" strike="noStrike" kern="0" cap="none" spc="0" normalizeH="0" baseline="0" noProof="0" dirty="0">
                <a:ln>
                  <a:noFill/>
                </a:ln>
                <a:solidFill>
                  <a:srgbClr val="00050C"/>
                </a:solidFill>
                <a:effectLst/>
                <a:uLnTx/>
                <a:uFillTx/>
                <a:latin typeface="Arial"/>
                <a:cs typeface="Arial"/>
                <a:sym typeface="Arial"/>
              </a:endParaRPr>
            </a:p>
          </p:txBody>
        </p:sp>
        <p:pic>
          <p:nvPicPr>
            <p:cNvPr id="175" name="Google Shape;242;p8">
              <a:extLst>
                <a:ext uri="{FF2B5EF4-FFF2-40B4-BE49-F238E27FC236}">
                  <a16:creationId xmlns:a16="http://schemas.microsoft.com/office/drawing/2014/main" id="{F14F0C02-04EA-1096-F030-42C948450097}"/>
                </a:ext>
              </a:extLst>
            </p:cNvPr>
            <p:cNvPicPr preferRelativeResize="0">
              <a:picLocks noChangeAspect="1"/>
            </p:cNvPicPr>
            <p:nvPr/>
          </p:nvPicPr>
          <p:blipFill rotWithShape="1">
            <a:blip r:embed="rId3">
              <a:alphaModFix/>
            </a:blip>
            <a:srcRect l="37981" t="39739" r="32669" b="5933"/>
            <a:stretch/>
          </p:blipFill>
          <p:spPr>
            <a:xfrm>
              <a:off x="17756598" y="4198795"/>
              <a:ext cx="5730790" cy="5727692"/>
            </a:xfrm>
            <a:prstGeom prst="rect">
              <a:avLst/>
            </a:prstGeom>
            <a:noFill/>
            <a:ln w="9525" cap="flat" cmpd="sng">
              <a:solidFill>
                <a:schemeClr val="bg1">
                  <a:lumMod val="65000"/>
                </a:schemeClr>
              </a:solidFill>
              <a:prstDash val="solid"/>
              <a:round/>
              <a:headEnd type="none" w="sm" len="sm"/>
              <a:tailEnd type="none" w="sm" len="sm"/>
            </a:ln>
          </p:spPr>
        </p:pic>
      </p:grpSp>
      <p:grpSp>
        <p:nvGrpSpPr>
          <p:cNvPr id="247" name="Group 246">
            <a:extLst>
              <a:ext uri="{FF2B5EF4-FFF2-40B4-BE49-F238E27FC236}">
                <a16:creationId xmlns:a16="http://schemas.microsoft.com/office/drawing/2014/main" id="{2D3C7E21-13FE-83BC-9996-56856E644B68}"/>
              </a:ext>
            </a:extLst>
          </p:cNvPr>
          <p:cNvGrpSpPr/>
          <p:nvPr/>
        </p:nvGrpSpPr>
        <p:grpSpPr>
          <a:xfrm>
            <a:off x="228357" y="4158553"/>
            <a:ext cx="4929291" cy="7572112"/>
            <a:chOff x="92890" y="4124684"/>
            <a:chExt cx="4929291" cy="7572112"/>
          </a:xfrm>
        </p:grpSpPr>
        <p:pic>
          <p:nvPicPr>
            <p:cNvPr id="248" name="Picture 247">
              <a:extLst>
                <a:ext uri="{FF2B5EF4-FFF2-40B4-BE49-F238E27FC236}">
                  <a16:creationId xmlns:a16="http://schemas.microsoft.com/office/drawing/2014/main" id="{139937EF-6B98-3E8D-EB2A-43A747ED64AC}"/>
                </a:ext>
              </a:extLst>
            </p:cNvPr>
            <p:cNvPicPr>
              <a:picLocks noChangeAspect="1"/>
            </p:cNvPicPr>
            <p:nvPr/>
          </p:nvPicPr>
          <p:blipFill>
            <a:blip r:embed="rId4"/>
            <a:stretch>
              <a:fillRect/>
            </a:stretch>
          </p:blipFill>
          <p:spPr>
            <a:xfrm>
              <a:off x="896612" y="4124684"/>
              <a:ext cx="3321849" cy="5875914"/>
            </a:xfrm>
            <a:prstGeom prst="rect">
              <a:avLst/>
            </a:prstGeom>
          </p:spPr>
        </p:pic>
        <p:sp>
          <p:nvSpPr>
            <p:cNvPr id="249" name="All participants share full copies of the network’s data…">
              <a:extLst>
                <a:ext uri="{FF2B5EF4-FFF2-40B4-BE49-F238E27FC236}">
                  <a16:creationId xmlns:a16="http://schemas.microsoft.com/office/drawing/2014/main" id="{4D02A1F9-CE12-3162-778B-B2024BD238C7}"/>
                </a:ext>
              </a:extLst>
            </p:cNvPr>
            <p:cNvSpPr txBox="1"/>
            <p:nvPr/>
          </p:nvSpPr>
          <p:spPr>
            <a:xfrm>
              <a:off x="92890" y="10998531"/>
              <a:ext cx="4929291" cy="698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lang="en-US" sz="3600" dirty="0">
                  <a:solidFill>
                    <a:srgbClr val="00050C"/>
                  </a:solidFill>
                </a:rPr>
                <a:t>Overview of Hedera</a:t>
              </a:r>
              <a:endParaRPr kumimoji="0" sz="3600" b="0" i="0" u="none" strike="noStrike" kern="0" cap="none" spc="0" normalizeH="0" baseline="0" noProof="0" dirty="0">
                <a:ln>
                  <a:noFill/>
                </a:ln>
                <a:solidFill>
                  <a:srgbClr val="00050C"/>
                </a:solidFill>
                <a:effectLst/>
                <a:uLnTx/>
                <a:uFillTx/>
                <a:latin typeface="Arial"/>
                <a:cs typeface="Arial"/>
                <a:sym typeface="Arial"/>
              </a:endParaRPr>
            </a:p>
          </p:txBody>
        </p:sp>
      </p:grpSp>
      <p:grpSp>
        <p:nvGrpSpPr>
          <p:cNvPr id="322" name="Group 321">
            <a:extLst>
              <a:ext uri="{FF2B5EF4-FFF2-40B4-BE49-F238E27FC236}">
                <a16:creationId xmlns:a16="http://schemas.microsoft.com/office/drawing/2014/main" id="{3D8AEBC3-1F23-C98F-4AD6-F09BFC35B722}"/>
              </a:ext>
            </a:extLst>
          </p:cNvPr>
          <p:cNvGrpSpPr/>
          <p:nvPr/>
        </p:nvGrpSpPr>
        <p:grpSpPr>
          <a:xfrm>
            <a:off x="5157648" y="4158553"/>
            <a:ext cx="5429469" cy="7737255"/>
            <a:chOff x="5153313" y="4513539"/>
            <a:chExt cx="5429469" cy="7737255"/>
          </a:xfrm>
        </p:grpSpPr>
        <p:sp>
          <p:nvSpPr>
            <p:cNvPr id="323" name="All participants share full copies of the network’s data…">
              <a:extLst>
                <a:ext uri="{FF2B5EF4-FFF2-40B4-BE49-F238E27FC236}">
                  <a16:creationId xmlns:a16="http://schemas.microsoft.com/office/drawing/2014/main" id="{BF42867D-D859-5802-04AD-71F6A4561C08}"/>
                </a:ext>
              </a:extLst>
            </p:cNvPr>
            <p:cNvSpPr txBox="1"/>
            <p:nvPr/>
          </p:nvSpPr>
          <p:spPr>
            <a:xfrm>
              <a:off x="5403402" y="10444533"/>
              <a:ext cx="4929291" cy="1806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Understand </a:t>
              </a:r>
            </a:p>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Hedera Network Services</a:t>
              </a:r>
              <a:endParaRPr kumimoji="0" sz="3600" b="0" i="0" u="none" strike="noStrike" kern="0" cap="none" spc="0" normalizeH="0" baseline="0" noProof="0" dirty="0">
                <a:ln>
                  <a:noFill/>
                </a:ln>
                <a:solidFill>
                  <a:srgbClr val="00050C"/>
                </a:solidFill>
                <a:effectLst/>
                <a:uLnTx/>
                <a:uFillTx/>
                <a:latin typeface="Arial"/>
                <a:cs typeface="Arial"/>
                <a:sym typeface="Arial"/>
              </a:endParaRPr>
            </a:p>
          </p:txBody>
        </p:sp>
        <p:grpSp>
          <p:nvGrpSpPr>
            <p:cNvPr id="324" name="Group 323">
              <a:extLst>
                <a:ext uri="{FF2B5EF4-FFF2-40B4-BE49-F238E27FC236}">
                  <a16:creationId xmlns:a16="http://schemas.microsoft.com/office/drawing/2014/main" id="{26F0F400-55BD-CEFC-8043-F419095FC458}"/>
                </a:ext>
              </a:extLst>
            </p:cNvPr>
            <p:cNvGrpSpPr>
              <a:grpSpLocks noChangeAspect="1"/>
            </p:cNvGrpSpPr>
            <p:nvPr/>
          </p:nvGrpSpPr>
          <p:grpSpPr>
            <a:xfrm>
              <a:off x="5153313" y="4513539"/>
              <a:ext cx="5429469" cy="5098204"/>
              <a:chOff x="4690081" y="4518346"/>
              <a:chExt cx="5348457" cy="5022134"/>
            </a:xfrm>
          </p:grpSpPr>
          <p:grpSp>
            <p:nvGrpSpPr>
              <p:cNvPr id="325" name="Group 324">
                <a:extLst>
                  <a:ext uri="{FF2B5EF4-FFF2-40B4-BE49-F238E27FC236}">
                    <a16:creationId xmlns:a16="http://schemas.microsoft.com/office/drawing/2014/main" id="{E3C5691E-1130-52B4-48F2-02F7C31C01BA}"/>
                  </a:ext>
                </a:extLst>
              </p:cNvPr>
              <p:cNvGrpSpPr>
                <a:grpSpLocks noChangeAspect="1"/>
              </p:cNvGrpSpPr>
              <p:nvPr/>
            </p:nvGrpSpPr>
            <p:grpSpPr>
              <a:xfrm>
                <a:off x="4690081" y="4518346"/>
                <a:ext cx="5348457" cy="5022134"/>
                <a:chOff x="14431146" y="2989983"/>
                <a:chExt cx="7315200" cy="6868881"/>
              </a:xfrm>
            </p:grpSpPr>
            <p:grpSp>
              <p:nvGrpSpPr>
                <p:cNvPr id="327" name="Group 326">
                  <a:extLst>
                    <a:ext uri="{FF2B5EF4-FFF2-40B4-BE49-F238E27FC236}">
                      <a16:creationId xmlns:a16="http://schemas.microsoft.com/office/drawing/2014/main" id="{D9F6965D-70F9-7725-E707-15984676D2BC}"/>
                    </a:ext>
                  </a:extLst>
                </p:cNvPr>
                <p:cNvGrpSpPr/>
                <p:nvPr/>
              </p:nvGrpSpPr>
              <p:grpSpPr>
                <a:xfrm>
                  <a:off x="16125792" y="4505121"/>
                  <a:ext cx="3869289" cy="3865937"/>
                  <a:chOff x="16125792" y="4505121"/>
                  <a:chExt cx="3869289" cy="3865937"/>
                </a:xfrm>
              </p:grpSpPr>
              <p:grpSp>
                <p:nvGrpSpPr>
                  <p:cNvPr id="359" name="Group 358">
                    <a:extLst>
                      <a:ext uri="{FF2B5EF4-FFF2-40B4-BE49-F238E27FC236}">
                        <a16:creationId xmlns:a16="http://schemas.microsoft.com/office/drawing/2014/main" id="{7E60ED62-9695-02BE-B1EF-D055010C9EE4}"/>
                      </a:ext>
                    </a:extLst>
                  </p:cNvPr>
                  <p:cNvGrpSpPr/>
                  <p:nvPr/>
                </p:nvGrpSpPr>
                <p:grpSpPr>
                  <a:xfrm>
                    <a:off x="16125792" y="4505121"/>
                    <a:ext cx="3869289" cy="3865937"/>
                    <a:chOff x="16125792" y="4505121"/>
                    <a:chExt cx="3869289" cy="3865937"/>
                  </a:xfrm>
                </p:grpSpPr>
                <p:sp>
                  <p:nvSpPr>
                    <p:cNvPr id="384" name="Oval 383">
                      <a:extLst>
                        <a:ext uri="{FF2B5EF4-FFF2-40B4-BE49-F238E27FC236}">
                          <a16:creationId xmlns:a16="http://schemas.microsoft.com/office/drawing/2014/main" id="{4095E8D1-21B8-A488-D79F-022CF6E41D18}"/>
                        </a:ext>
                      </a:extLst>
                    </p:cNvPr>
                    <p:cNvSpPr>
                      <a:spLocks noChangeAspect="1"/>
                    </p:cNvSpPr>
                    <p:nvPr/>
                  </p:nvSpPr>
                  <p:spPr>
                    <a:xfrm>
                      <a:off x="16350439" y="4726416"/>
                      <a:ext cx="3419995" cy="3419995"/>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5" name="Oval 384">
                      <a:extLst>
                        <a:ext uri="{FF2B5EF4-FFF2-40B4-BE49-F238E27FC236}">
                          <a16:creationId xmlns:a16="http://schemas.microsoft.com/office/drawing/2014/main" id="{06BD2454-2749-B20C-BA74-3AA996E69B60}"/>
                        </a:ext>
                      </a:extLst>
                    </p:cNvPr>
                    <p:cNvSpPr>
                      <a:spLocks noChangeAspect="1"/>
                    </p:cNvSpPr>
                    <p:nvPr/>
                  </p:nvSpPr>
                  <p:spPr>
                    <a:xfrm>
                      <a:off x="17835789" y="4505121"/>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6" name="Oval 385">
                      <a:extLst>
                        <a:ext uri="{FF2B5EF4-FFF2-40B4-BE49-F238E27FC236}">
                          <a16:creationId xmlns:a16="http://schemas.microsoft.com/office/drawing/2014/main" id="{98191633-BF45-FE1F-1455-DF9E1EA38623}"/>
                        </a:ext>
                      </a:extLst>
                    </p:cNvPr>
                    <p:cNvSpPr>
                      <a:spLocks noChangeAspect="1"/>
                    </p:cNvSpPr>
                    <p:nvPr/>
                  </p:nvSpPr>
                  <p:spPr>
                    <a:xfrm>
                      <a:off x="16607608" y="7416129"/>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7" name="Oval 386">
                      <a:extLst>
                        <a:ext uri="{FF2B5EF4-FFF2-40B4-BE49-F238E27FC236}">
                          <a16:creationId xmlns:a16="http://schemas.microsoft.com/office/drawing/2014/main" id="{E8083335-C248-3699-6B7C-4DECFA4DC7FE}"/>
                        </a:ext>
                      </a:extLst>
                    </p:cNvPr>
                    <p:cNvSpPr>
                      <a:spLocks noChangeAspect="1"/>
                    </p:cNvSpPr>
                    <p:nvPr/>
                  </p:nvSpPr>
                  <p:spPr>
                    <a:xfrm>
                      <a:off x="17835565" y="7921764"/>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8" name="Oval 387">
                      <a:extLst>
                        <a:ext uri="{FF2B5EF4-FFF2-40B4-BE49-F238E27FC236}">
                          <a16:creationId xmlns:a16="http://schemas.microsoft.com/office/drawing/2014/main" id="{71E8C26C-D5A2-0B4B-30F9-EECDE1A00955}"/>
                        </a:ext>
                      </a:extLst>
                    </p:cNvPr>
                    <p:cNvSpPr>
                      <a:spLocks noChangeAspect="1"/>
                    </p:cNvSpPr>
                    <p:nvPr/>
                  </p:nvSpPr>
                  <p:spPr>
                    <a:xfrm>
                      <a:off x="16125792" y="6211766"/>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9" name="Oval 388">
                      <a:extLst>
                        <a:ext uri="{FF2B5EF4-FFF2-40B4-BE49-F238E27FC236}">
                          <a16:creationId xmlns:a16="http://schemas.microsoft.com/office/drawing/2014/main" id="{FAB7FE72-433C-66D2-E51B-BE2388BC0498}"/>
                        </a:ext>
                      </a:extLst>
                    </p:cNvPr>
                    <p:cNvSpPr>
                      <a:spLocks noChangeAspect="1"/>
                    </p:cNvSpPr>
                    <p:nvPr/>
                  </p:nvSpPr>
                  <p:spPr>
                    <a:xfrm>
                      <a:off x="16611521" y="5001357"/>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90" name="Oval 389">
                      <a:extLst>
                        <a:ext uri="{FF2B5EF4-FFF2-40B4-BE49-F238E27FC236}">
                          <a16:creationId xmlns:a16="http://schemas.microsoft.com/office/drawing/2014/main" id="{D65292FC-38DB-84E4-F533-27AB97B9275D}"/>
                        </a:ext>
                      </a:extLst>
                    </p:cNvPr>
                    <p:cNvSpPr>
                      <a:spLocks noChangeAspect="1"/>
                    </p:cNvSpPr>
                    <p:nvPr/>
                  </p:nvSpPr>
                  <p:spPr>
                    <a:xfrm flipH="1">
                      <a:off x="19047875" y="7429541"/>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91" name="Oval 390">
                      <a:extLst>
                        <a:ext uri="{FF2B5EF4-FFF2-40B4-BE49-F238E27FC236}">
                          <a16:creationId xmlns:a16="http://schemas.microsoft.com/office/drawing/2014/main" id="{35569D25-8B6F-A4D3-297B-5745CC047986}"/>
                        </a:ext>
                      </a:extLst>
                    </p:cNvPr>
                    <p:cNvSpPr>
                      <a:spLocks noChangeAspect="1"/>
                    </p:cNvSpPr>
                    <p:nvPr/>
                  </p:nvSpPr>
                  <p:spPr>
                    <a:xfrm flipH="1">
                      <a:off x="19545787" y="6211766"/>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92" name="Oval 391">
                      <a:extLst>
                        <a:ext uri="{FF2B5EF4-FFF2-40B4-BE49-F238E27FC236}">
                          <a16:creationId xmlns:a16="http://schemas.microsoft.com/office/drawing/2014/main" id="{A6AF9B84-7CA5-7F2F-26FB-75F8BEC7296D}"/>
                        </a:ext>
                      </a:extLst>
                    </p:cNvPr>
                    <p:cNvSpPr>
                      <a:spLocks noChangeAspect="1"/>
                    </p:cNvSpPr>
                    <p:nvPr/>
                  </p:nvSpPr>
                  <p:spPr>
                    <a:xfrm flipH="1">
                      <a:off x="19051787" y="5014769"/>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360" name="Group 359">
                    <a:extLst>
                      <a:ext uri="{FF2B5EF4-FFF2-40B4-BE49-F238E27FC236}">
                        <a16:creationId xmlns:a16="http://schemas.microsoft.com/office/drawing/2014/main" id="{158A29BB-A14A-9261-1952-AA0C09E5378B}"/>
                      </a:ext>
                    </a:extLst>
                  </p:cNvPr>
                  <p:cNvGrpSpPr/>
                  <p:nvPr/>
                </p:nvGrpSpPr>
                <p:grpSpPr>
                  <a:xfrm>
                    <a:off x="16494943" y="4888618"/>
                    <a:ext cx="3116642" cy="3102296"/>
                    <a:chOff x="16494943" y="4888618"/>
                    <a:chExt cx="3116642" cy="3102296"/>
                  </a:xfrm>
                </p:grpSpPr>
                <p:grpSp>
                  <p:nvGrpSpPr>
                    <p:cNvPr id="361" name="Group 360">
                      <a:extLst>
                        <a:ext uri="{FF2B5EF4-FFF2-40B4-BE49-F238E27FC236}">
                          <a16:creationId xmlns:a16="http://schemas.microsoft.com/office/drawing/2014/main" id="{D19BA6BA-BA12-6F86-E353-D96988EE0554}"/>
                        </a:ext>
                      </a:extLst>
                    </p:cNvPr>
                    <p:cNvGrpSpPr/>
                    <p:nvPr/>
                  </p:nvGrpSpPr>
                  <p:grpSpPr>
                    <a:xfrm>
                      <a:off x="16509289" y="4888618"/>
                      <a:ext cx="3102295" cy="3033146"/>
                      <a:chOff x="15482136" y="3237775"/>
                      <a:chExt cx="5423374" cy="5302487"/>
                    </a:xfrm>
                  </p:grpSpPr>
                  <p:cxnSp>
                    <p:nvCxnSpPr>
                      <p:cNvPr id="379" name="Straight Connector 378">
                        <a:extLst>
                          <a:ext uri="{FF2B5EF4-FFF2-40B4-BE49-F238E27FC236}">
                            <a16:creationId xmlns:a16="http://schemas.microsoft.com/office/drawing/2014/main" id="{49A0626B-0E63-C9DD-7C0B-C2E97B4DF3A2}"/>
                          </a:ext>
                        </a:extLst>
                      </p:cNvPr>
                      <p:cNvCxnSpPr>
                        <a:stCxn id="385" idx="4"/>
                        <a:endCxn id="387" idx="0"/>
                      </p:cNvCxnSpPr>
                      <p:nvPr/>
                    </p:nvCxnSpPr>
                    <p:spPr>
                      <a:xfrm flipH="1">
                        <a:off x="18193431" y="3352801"/>
                        <a:ext cx="392" cy="5187461"/>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80" name="Straight Connector 379">
                        <a:extLst>
                          <a:ext uri="{FF2B5EF4-FFF2-40B4-BE49-F238E27FC236}">
                            <a16:creationId xmlns:a16="http://schemas.microsoft.com/office/drawing/2014/main" id="{B4B19FC3-B074-7149-69E9-658744CBCDE0}"/>
                          </a:ext>
                        </a:extLst>
                      </p:cNvPr>
                      <p:cNvCxnSpPr>
                        <a:cxnSpLocks/>
                      </p:cNvCxnSpPr>
                      <p:nvPr/>
                    </p:nvCxnSpPr>
                    <p:spPr>
                      <a:xfrm>
                        <a:off x="18360965" y="3352801"/>
                        <a:ext cx="177335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81" name="Straight Connector 380">
                        <a:extLst>
                          <a:ext uri="{FF2B5EF4-FFF2-40B4-BE49-F238E27FC236}">
                            <a16:creationId xmlns:a16="http://schemas.microsoft.com/office/drawing/2014/main" id="{60E896A2-702D-A52A-4AA5-9663E106ACCB}"/>
                          </a:ext>
                        </a:extLst>
                      </p:cNvPr>
                      <p:cNvCxnSpPr>
                        <a:cxnSpLocks/>
                        <a:stCxn id="385" idx="5"/>
                        <a:endCxn id="391" idx="7"/>
                      </p:cNvCxnSpPr>
                      <p:nvPr/>
                    </p:nvCxnSpPr>
                    <p:spPr>
                      <a:xfrm>
                        <a:off x="18471521" y="3237775"/>
                        <a:ext cx="2433989" cy="242812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82" name="Straight Connector 381">
                        <a:extLst>
                          <a:ext uri="{FF2B5EF4-FFF2-40B4-BE49-F238E27FC236}">
                            <a16:creationId xmlns:a16="http://schemas.microsoft.com/office/drawing/2014/main" id="{62EB52AD-F139-A49E-F0A1-6D6E34F5AB5A}"/>
                          </a:ext>
                        </a:extLst>
                      </p:cNvPr>
                      <p:cNvCxnSpPr>
                        <a:cxnSpLocks/>
                      </p:cNvCxnSpPr>
                      <p:nvPr/>
                    </p:nvCxnSpPr>
                    <p:spPr>
                      <a:xfrm flipH="1">
                        <a:off x="16152558" y="3352801"/>
                        <a:ext cx="187373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83" name="Straight Connector 382">
                        <a:extLst>
                          <a:ext uri="{FF2B5EF4-FFF2-40B4-BE49-F238E27FC236}">
                            <a16:creationId xmlns:a16="http://schemas.microsoft.com/office/drawing/2014/main" id="{A61E57BF-F67F-661F-2897-9C0DF19C36D8}"/>
                          </a:ext>
                        </a:extLst>
                      </p:cNvPr>
                      <p:cNvCxnSpPr>
                        <a:cxnSpLocks/>
                        <a:stCxn id="385" idx="3"/>
                        <a:endCxn id="388" idx="7"/>
                      </p:cNvCxnSpPr>
                      <p:nvPr/>
                    </p:nvCxnSpPr>
                    <p:spPr>
                      <a:xfrm flipH="1">
                        <a:off x="15482136" y="3237775"/>
                        <a:ext cx="2433989" cy="242812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cxnSp>
                  <p:nvCxnSpPr>
                    <p:cNvPr id="362" name="Straight Connector 361">
                      <a:extLst>
                        <a:ext uri="{FF2B5EF4-FFF2-40B4-BE49-F238E27FC236}">
                          <a16:creationId xmlns:a16="http://schemas.microsoft.com/office/drawing/2014/main" id="{B1578DEC-D692-FAB4-B833-2211AEA7CD95}"/>
                        </a:ext>
                      </a:extLst>
                    </p:cNvPr>
                    <p:cNvCxnSpPr/>
                    <p:nvPr/>
                  </p:nvCxnSpPr>
                  <p:spPr>
                    <a:xfrm rot="16200000" flipH="1">
                      <a:off x="18044303" y="4956204"/>
                      <a:ext cx="224" cy="296734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63" name="Straight Connector 362">
                      <a:extLst>
                        <a:ext uri="{FF2B5EF4-FFF2-40B4-BE49-F238E27FC236}">
                          <a16:creationId xmlns:a16="http://schemas.microsoft.com/office/drawing/2014/main" id="{7DAC00E1-964A-0346-7AD2-6C7D58254F80}"/>
                        </a:ext>
                      </a:extLst>
                    </p:cNvPr>
                    <p:cNvCxnSpPr>
                      <a:cxnSpLocks/>
                    </p:cNvCxnSpPr>
                    <p:nvPr/>
                  </p:nvCxnSpPr>
                  <p:spPr>
                    <a:xfrm rot="16200000">
                      <a:off x="17291105" y="4599396"/>
                      <a:ext cx="1014398" cy="247512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64" name="Straight Connector 363">
                      <a:extLst>
                        <a:ext uri="{FF2B5EF4-FFF2-40B4-BE49-F238E27FC236}">
                          <a16:creationId xmlns:a16="http://schemas.microsoft.com/office/drawing/2014/main" id="{1EA56CEF-C6EB-178D-F64E-BDF851D74DD3}"/>
                        </a:ext>
                      </a:extLst>
                    </p:cNvPr>
                    <p:cNvCxnSpPr>
                      <a:cxnSpLocks/>
                    </p:cNvCxnSpPr>
                    <p:nvPr/>
                  </p:nvCxnSpPr>
                  <p:spPr>
                    <a:xfrm rot="16200000" flipH="1">
                      <a:off x="17262395" y="5833946"/>
                      <a:ext cx="1071818" cy="247512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65" name="Straight Connector 364">
                      <a:extLst>
                        <a:ext uri="{FF2B5EF4-FFF2-40B4-BE49-F238E27FC236}">
                          <a16:creationId xmlns:a16="http://schemas.microsoft.com/office/drawing/2014/main" id="{4ADA08E1-2E03-34D0-80FD-4EBF74AC39FC}"/>
                        </a:ext>
                      </a:extLst>
                    </p:cNvPr>
                    <p:cNvCxnSpPr>
                      <a:cxnSpLocks/>
                    </p:cNvCxnSpPr>
                    <p:nvPr/>
                  </p:nvCxnSpPr>
                  <p:spPr>
                    <a:xfrm rot="16200000" flipH="1">
                      <a:off x="16493267" y="6600292"/>
                      <a:ext cx="1392298" cy="138894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nvGrpSpPr>
                    <p:cNvPr id="366" name="Group 365">
                      <a:extLst>
                        <a:ext uri="{FF2B5EF4-FFF2-40B4-BE49-F238E27FC236}">
                          <a16:creationId xmlns:a16="http://schemas.microsoft.com/office/drawing/2014/main" id="{7AF575FB-ECB2-75E0-9133-E1F6CC1DEACB}"/>
                        </a:ext>
                      </a:extLst>
                    </p:cNvPr>
                    <p:cNvGrpSpPr/>
                    <p:nvPr/>
                  </p:nvGrpSpPr>
                  <p:grpSpPr>
                    <a:xfrm rot="16200000">
                      <a:off x="16999496" y="5365162"/>
                      <a:ext cx="2531798" cy="2692380"/>
                      <a:chOff x="3051571" y="3813036"/>
                      <a:chExt cx="4426042" cy="4706767"/>
                    </a:xfrm>
                  </p:grpSpPr>
                  <p:cxnSp>
                    <p:nvCxnSpPr>
                      <p:cNvPr id="376" name="Straight Connector 375">
                        <a:extLst>
                          <a:ext uri="{FF2B5EF4-FFF2-40B4-BE49-F238E27FC236}">
                            <a16:creationId xmlns:a16="http://schemas.microsoft.com/office/drawing/2014/main" id="{C4F05F0A-EB63-AB7B-AC40-1B9481DD9778}"/>
                          </a:ext>
                        </a:extLst>
                      </p:cNvPr>
                      <p:cNvCxnSpPr>
                        <a:cxnSpLocks/>
                      </p:cNvCxnSpPr>
                      <p:nvPr/>
                    </p:nvCxnSpPr>
                    <p:spPr>
                      <a:xfrm rot="16200000">
                        <a:off x="4427454" y="2536228"/>
                        <a:ext cx="177335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77" name="Straight Connector 376">
                        <a:extLst>
                          <a:ext uri="{FF2B5EF4-FFF2-40B4-BE49-F238E27FC236}">
                            <a16:creationId xmlns:a16="http://schemas.microsoft.com/office/drawing/2014/main" id="{ECCB90B2-52AE-2F3F-F4FB-BBE69225F713}"/>
                          </a:ext>
                        </a:extLst>
                      </p:cNvPr>
                      <p:cNvCxnSpPr>
                        <a:cxnSpLocks/>
                      </p:cNvCxnSpPr>
                      <p:nvPr/>
                    </p:nvCxnSpPr>
                    <p:spPr>
                      <a:xfrm rot="16200000" flipH="1">
                        <a:off x="4377264" y="4694445"/>
                        <a:ext cx="187373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9F022383-6818-DDF0-659C-E6F7CF0CB710}"/>
                          </a:ext>
                        </a:extLst>
                      </p:cNvPr>
                      <p:cNvCxnSpPr>
                        <a:cxnSpLocks/>
                        <a:endCxn id="391" idx="5"/>
                      </p:cNvCxnSpPr>
                      <p:nvPr/>
                    </p:nvCxnSpPr>
                    <p:spPr>
                      <a:xfrm rot="5400000" flipV="1">
                        <a:off x="3084603" y="6136870"/>
                        <a:ext cx="2349901" cy="241596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grpSp>
                  <p:nvGrpSpPr>
                    <p:cNvPr id="367" name="Group 366">
                      <a:extLst>
                        <a:ext uri="{FF2B5EF4-FFF2-40B4-BE49-F238E27FC236}">
                          <a16:creationId xmlns:a16="http://schemas.microsoft.com/office/drawing/2014/main" id="{0F002AB5-5F0E-5478-BBBE-CBB0788669A2}"/>
                        </a:ext>
                      </a:extLst>
                    </p:cNvPr>
                    <p:cNvGrpSpPr/>
                    <p:nvPr/>
                  </p:nvGrpSpPr>
                  <p:grpSpPr>
                    <a:xfrm rot="10800000">
                      <a:off x="17060815" y="5294182"/>
                      <a:ext cx="2475125" cy="2277658"/>
                      <a:chOff x="3150646" y="3813036"/>
                      <a:chExt cx="4326967" cy="3981758"/>
                    </a:xfrm>
                  </p:grpSpPr>
                  <p:cxnSp>
                    <p:nvCxnSpPr>
                      <p:cNvPr id="374" name="Straight Connector 373">
                        <a:extLst>
                          <a:ext uri="{FF2B5EF4-FFF2-40B4-BE49-F238E27FC236}">
                            <a16:creationId xmlns:a16="http://schemas.microsoft.com/office/drawing/2014/main" id="{50F789A7-0B7B-ECC6-817C-613E7F4EEAA3}"/>
                          </a:ext>
                        </a:extLst>
                      </p:cNvPr>
                      <p:cNvCxnSpPr>
                        <a:cxnSpLocks/>
                      </p:cNvCxnSpPr>
                      <p:nvPr/>
                    </p:nvCxnSpPr>
                    <p:spPr>
                      <a:xfrm rot="16200000">
                        <a:off x="4427454" y="2536228"/>
                        <a:ext cx="177335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75" name="Straight Connector 374">
                        <a:extLst>
                          <a:ext uri="{FF2B5EF4-FFF2-40B4-BE49-F238E27FC236}">
                            <a16:creationId xmlns:a16="http://schemas.microsoft.com/office/drawing/2014/main" id="{7CAB4E08-F45A-2738-4F25-C8A3F645DE94}"/>
                          </a:ext>
                        </a:extLst>
                      </p:cNvPr>
                      <p:cNvCxnSpPr>
                        <a:cxnSpLocks/>
                      </p:cNvCxnSpPr>
                      <p:nvPr/>
                    </p:nvCxnSpPr>
                    <p:spPr>
                      <a:xfrm rot="16200000" flipH="1">
                        <a:off x="4377264" y="4694445"/>
                        <a:ext cx="187373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cxnSp>
                  <p:nvCxnSpPr>
                    <p:cNvPr id="368" name="Straight Connector 367">
                      <a:extLst>
                        <a:ext uri="{FF2B5EF4-FFF2-40B4-BE49-F238E27FC236}">
                          <a16:creationId xmlns:a16="http://schemas.microsoft.com/office/drawing/2014/main" id="{1F0A68FB-A225-4D0F-CAF0-D2F688739D00}"/>
                        </a:ext>
                      </a:extLst>
                    </p:cNvPr>
                    <p:cNvCxnSpPr>
                      <a:cxnSpLocks/>
                      <a:stCxn id="389" idx="5"/>
                      <a:endCxn id="390" idx="7"/>
                    </p:cNvCxnSpPr>
                    <p:nvPr/>
                  </p:nvCxnSpPr>
                  <p:spPr>
                    <a:xfrm>
                      <a:off x="16995018" y="5384854"/>
                      <a:ext cx="2118655" cy="211048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69" name="Straight Connector 368">
                      <a:extLst>
                        <a:ext uri="{FF2B5EF4-FFF2-40B4-BE49-F238E27FC236}">
                          <a16:creationId xmlns:a16="http://schemas.microsoft.com/office/drawing/2014/main" id="{BE2DF249-8DD6-7FDD-71F2-AEE968F978D1}"/>
                        </a:ext>
                      </a:extLst>
                    </p:cNvPr>
                    <p:cNvCxnSpPr>
                      <a:cxnSpLocks/>
                      <a:stCxn id="392" idx="5"/>
                      <a:endCxn id="386" idx="7"/>
                    </p:cNvCxnSpPr>
                    <p:nvPr/>
                  </p:nvCxnSpPr>
                  <p:spPr>
                    <a:xfrm flipH="1">
                      <a:off x="16991105" y="5398265"/>
                      <a:ext cx="2126480" cy="2083661"/>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70" name="Straight Connector 369">
                      <a:extLst>
                        <a:ext uri="{FF2B5EF4-FFF2-40B4-BE49-F238E27FC236}">
                          <a16:creationId xmlns:a16="http://schemas.microsoft.com/office/drawing/2014/main" id="{8BF61D15-1CF9-8361-1A4A-DB6DF9C1BEFF}"/>
                        </a:ext>
                      </a:extLst>
                    </p:cNvPr>
                    <p:cNvCxnSpPr>
                      <a:cxnSpLocks/>
                      <a:stCxn id="392" idx="6"/>
                      <a:endCxn id="389" idx="6"/>
                    </p:cNvCxnSpPr>
                    <p:nvPr/>
                  </p:nvCxnSpPr>
                  <p:spPr>
                    <a:xfrm flipH="1" flipV="1">
                      <a:off x="17060815" y="5226004"/>
                      <a:ext cx="1990972" cy="13412"/>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71" name="Straight Connector 370">
                      <a:extLst>
                        <a:ext uri="{FF2B5EF4-FFF2-40B4-BE49-F238E27FC236}">
                          <a16:creationId xmlns:a16="http://schemas.microsoft.com/office/drawing/2014/main" id="{063100D5-C01F-695C-2404-78B7B37DAE67}"/>
                        </a:ext>
                      </a:extLst>
                    </p:cNvPr>
                    <p:cNvCxnSpPr>
                      <a:cxnSpLocks/>
                      <a:stCxn id="390" idx="6"/>
                      <a:endCxn id="386" idx="6"/>
                    </p:cNvCxnSpPr>
                    <p:nvPr/>
                  </p:nvCxnSpPr>
                  <p:spPr>
                    <a:xfrm flipH="1" flipV="1">
                      <a:off x="17056903" y="7640777"/>
                      <a:ext cx="1990972" cy="13412"/>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72" name="Straight Connector 371">
                      <a:extLst>
                        <a:ext uri="{FF2B5EF4-FFF2-40B4-BE49-F238E27FC236}">
                          <a16:creationId xmlns:a16="http://schemas.microsoft.com/office/drawing/2014/main" id="{B2A48F48-0428-CF67-0E0B-0826BB3B7A19}"/>
                        </a:ext>
                      </a:extLst>
                    </p:cNvPr>
                    <p:cNvCxnSpPr>
                      <a:cxnSpLocks/>
                      <a:stCxn id="392" idx="4"/>
                      <a:endCxn id="390" idx="0"/>
                    </p:cNvCxnSpPr>
                    <p:nvPr/>
                  </p:nvCxnSpPr>
                  <p:spPr>
                    <a:xfrm flipH="1">
                      <a:off x="19272522" y="5464063"/>
                      <a:ext cx="3913" cy="196547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73" name="Straight Connector 372">
                      <a:extLst>
                        <a:ext uri="{FF2B5EF4-FFF2-40B4-BE49-F238E27FC236}">
                          <a16:creationId xmlns:a16="http://schemas.microsoft.com/office/drawing/2014/main" id="{16479B47-8730-ACB6-C811-D0FC61CE23DA}"/>
                        </a:ext>
                      </a:extLst>
                    </p:cNvPr>
                    <p:cNvCxnSpPr>
                      <a:cxnSpLocks/>
                      <a:stCxn id="386" idx="0"/>
                      <a:endCxn id="389" idx="4"/>
                    </p:cNvCxnSpPr>
                    <p:nvPr/>
                  </p:nvCxnSpPr>
                  <p:spPr>
                    <a:xfrm flipV="1">
                      <a:off x="16832255" y="5450651"/>
                      <a:ext cx="3913" cy="196547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grpSp>
            <p:pic>
              <p:nvPicPr>
                <p:cNvPr id="328" name="Graphic 327" descr="Laptop outline">
                  <a:extLst>
                    <a:ext uri="{FF2B5EF4-FFF2-40B4-BE49-F238E27FC236}">
                      <a16:creationId xmlns:a16="http://schemas.microsoft.com/office/drawing/2014/main" id="{D81F0291-1C8F-769F-37C4-B1F3624EA3F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431146" y="5966610"/>
                  <a:ext cx="1155497" cy="1155497"/>
                </a:xfrm>
                <a:prstGeom prst="rect">
                  <a:avLst/>
                </a:prstGeom>
              </p:spPr>
            </p:pic>
            <p:grpSp>
              <p:nvGrpSpPr>
                <p:cNvPr id="329" name="Group 328">
                  <a:extLst>
                    <a:ext uri="{FF2B5EF4-FFF2-40B4-BE49-F238E27FC236}">
                      <a16:creationId xmlns:a16="http://schemas.microsoft.com/office/drawing/2014/main" id="{9FC94110-6689-C2C6-585A-B78ECF9CC040}"/>
                    </a:ext>
                  </a:extLst>
                </p:cNvPr>
                <p:cNvGrpSpPr>
                  <a:grpSpLocks noChangeAspect="1"/>
                </p:cNvGrpSpPr>
                <p:nvPr/>
              </p:nvGrpSpPr>
              <p:grpSpPr>
                <a:xfrm>
                  <a:off x="15193966" y="5939279"/>
                  <a:ext cx="449295" cy="602629"/>
                  <a:chOff x="8170749" y="5384800"/>
                  <a:chExt cx="2196712" cy="2946400"/>
                </a:xfrm>
              </p:grpSpPr>
              <p:sp>
                <p:nvSpPr>
                  <p:cNvPr id="357" name="Rectangle 356">
                    <a:extLst>
                      <a:ext uri="{FF2B5EF4-FFF2-40B4-BE49-F238E27FC236}">
                        <a16:creationId xmlns:a16="http://schemas.microsoft.com/office/drawing/2014/main" id="{82B27C48-619D-D766-BCBD-57BA57954473}"/>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8" name="Graphic 357" descr="Checklist outline">
                    <a:extLst>
                      <a:ext uri="{FF2B5EF4-FFF2-40B4-BE49-F238E27FC236}">
                        <a16:creationId xmlns:a16="http://schemas.microsoft.com/office/drawing/2014/main" id="{17922C21-BBD6-1949-B23A-9FD2F98EE99E}"/>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30" name="Graphic 329" descr="Laptop outline">
                  <a:extLst>
                    <a:ext uri="{FF2B5EF4-FFF2-40B4-BE49-F238E27FC236}">
                      <a16:creationId xmlns:a16="http://schemas.microsoft.com/office/drawing/2014/main" id="{A76A5192-953F-782A-6C47-31CBAFCB4C9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961315" y="4378343"/>
                  <a:ext cx="1155497" cy="1155497"/>
                </a:xfrm>
                <a:prstGeom prst="rect">
                  <a:avLst/>
                </a:prstGeom>
              </p:spPr>
            </p:pic>
            <p:grpSp>
              <p:nvGrpSpPr>
                <p:cNvPr id="331" name="Group 330">
                  <a:extLst>
                    <a:ext uri="{FF2B5EF4-FFF2-40B4-BE49-F238E27FC236}">
                      <a16:creationId xmlns:a16="http://schemas.microsoft.com/office/drawing/2014/main" id="{18F6695A-03AE-5667-16BD-5B0C6E9EFA8E}"/>
                    </a:ext>
                  </a:extLst>
                </p:cNvPr>
                <p:cNvGrpSpPr>
                  <a:grpSpLocks noChangeAspect="1"/>
                </p:cNvGrpSpPr>
                <p:nvPr/>
              </p:nvGrpSpPr>
              <p:grpSpPr>
                <a:xfrm>
                  <a:off x="15724135" y="4351012"/>
                  <a:ext cx="449295" cy="602629"/>
                  <a:chOff x="8170749" y="5384800"/>
                  <a:chExt cx="2196712" cy="2946400"/>
                </a:xfrm>
              </p:grpSpPr>
              <p:sp>
                <p:nvSpPr>
                  <p:cNvPr id="355" name="Rectangle 354">
                    <a:extLst>
                      <a:ext uri="{FF2B5EF4-FFF2-40B4-BE49-F238E27FC236}">
                        <a16:creationId xmlns:a16="http://schemas.microsoft.com/office/drawing/2014/main" id="{022EF43C-EBF0-AB92-1EE6-8589B64DB7CA}"/>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6" name="Graphic 355" descr="Checklist outline">
                    <a:extLst>
                      <a:ext uri="{FF2B5EF4-FFF2-40B4-BE49-F238E27FC236}">
                        <a16:creationId xmlns:a16="http://schemas.microsoft.com/office/drawing/2014/main" id="{3D9A9C57-CF81-4CF2-D393-CD3A0A51BA04}"/>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18998" t="8284" r="18857" b="8362"/>
                  <a:stretch/>
                </p:blipFill>
                <p:spPr>
                  <a:xfrm>
                    <a:off x="8170749" y="5384800"/>
                    <a:ext cx="2196712" cy="2946400"/>
                  </a:xfrm>
                  <a:prstGeom prst="rect">
                    <a:avLst/>
                  </a:prstGeom>
                </p:spPr>
              </p:pic>
            </p:grpSp>
            <p:pic>
              <p:nvPicPr>
                <p:cNvPr id="332" name="Graphic 331" descr="Laptop outline">
                  <a:extLst>
                    <a:ext uri="{FF2B5EF4-FFF2-40B4-BE49-F238E27FC236}">
                      <a16:creationId xmlns:a16="http://schemas.microsoft.com/office/drawing/2014/main" id="{4B045FB7-A4E5-FC23-13C5-FD091DCD9D9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961315" y="7867100"/>
                  <a:ext cx="1155497" cy="1155497"/>
                </a:xfrm>
                <a:prstGeom prst="rect">
                  <a:avLst/>
                </a:prstGeom>
              </p:spPr>
            </p:pic>
            <p:grpSp>
              <p:nvGrpSpPr>
                <p:cNvPr id="333" name="Group 332">
                  <a:extLst>
                    <a:ext uri="{FF2B5EF4-FFF2-40B4-BE49-F238E27FC236}">
                      <a16:creationId xmlns:a16="http://schemas.microsoft.com/office/drawing/2014/main" id="{54520682-A1C6-A826-5D37-98A4DCE04F61}"/>
                    </a:ext>
                  </a:extLst>
                </p:cNvPr>
                <p:cNvGrpSpPr>
                  <a:grpSpLocks noChangeAspect="1"/>
                </p:cNvGrpSpPr>
                <p:nvPr/>
              </p:nvGrpSpPr>
              <p:grpSpPr>
                <a:xfrm>
                  <a:off x="15724135" y="7839769"/>
                  <a:ext cx="449295" cy="602629"/>
                  <a:chOff x="8170749" y="5384800"/>
                  <a:chExt cx="2196712" cy="2946400"/>
                </a:xfrm>
              </p:grpSpPr>
              <p:sp>
                <p:nvSpPr>
                  <p:cNvPr id="353" name="Rectangle 352">
                    <a:extLst>
                      <a:ext uri="{FF2B5EF4-FFF2-40B4-BE49-F238E27FC236}">
                        <a16:creationId xmlns:a16="http://schemas.microsoft.com/office/drawing/2014/main" id="{AA2A2663-353C-758B-DD6E-5E385F6EFC79}"/>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4" name="Graphic 353" descr="Checklist outline">
                    <a:extLst>
                      <a:ext uri="{FF2B5EF4-FFF2-40B4-BE49-F238E27FC236}">
                        <a16:creationId xmlns:a16="http://schemas.microsoft.com/office/drawing/2014/main" id="{286BEBDC-0BB1-83D4-484D-A0E8803393C6}"/>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34" name="Graphic 333" descr="Laptop outline">
                  <a:extLst>
                    <a:ext uri="{FF2B5EF4-FFF2-40B4-BE49-F238E27FC236}">
                      <a16:creationId xmlns:a16="http://schemas.microsoft.com/office/drawing/2014/main" id="{7C86EABB-3D26-40E9-2E96-8E1C202D816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482689" y="8703367"/>
                  <a:ext cx="1155497" cy="1155497"/>
                </a:xfrm>
                <a:prstGeom prst="rect">
                  <a:avLst/>
                </a:prstGeom>
              </p:spPr>
            </p:pic>
            <p:grpSp>
              <p:nvGrpSpPr>
                <p:cNvPr id="335" name="Group 334">
                  <a:extLst>
                    <a:ext uri="{FF2B5EF4-FFF2-40B4-BE49-F238E27FC236}">
                      <a16:creationId xmlns:a16="http://schemas.microsoft.com/office/drawing/2014/main" id="{3784FF43-8CD6-3204-CC41-6D4D264BF1D2}"/>
                    </a:ext>
                  </a:extLst>
                </p:cNvPr>
                <p:cNvGrpSpPr>
                  <a:grpSpLocks noChangeAspect="1"/>
                </p:cNvGrpSpPr>
                <p:nvPr/>
              </p:nvGrpSpPr>
              <p:grpSpPr>
                <a:xfrm>
                  <a:off x="18245509" y="8676036"/>
                  <a:ext cx="449295" cy="602629"/>
                  <a:chOff x="8170749" y="5384800"/>
                  <a:chExt cx="2196712" cy="2946400"/>
                </a:xfrm>
              </p:grpSpPr>
              <p:sp>
                <p:nvSpPr>
                  <p:cNvPr id="351" name="Rectangle 350">
                    <a:extLst>
                      <a:ext uri="{FF2B5EF4-FFF2-40B4-BE49-F238E27FC236}">
                        <a16:creationId xmlns:a16="http://schemas.microsoft.com/office/drawing/2014/main" id="{380F03B7-8FC9-8755-605B-BADE2E783F48}"/>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2" name="Graphic 351" descr="Checklist outline">
                    <a:extLst>
                      <a:ext uri="{FF2B5EF4-FFF2-40B4-BE49-F238E27FC236}">
                        <a16:creationId xmlns:a16="http://schemas.microsoft.com/office/drawing/2014/main" id="{5E500985-E9EF-C45B-F217-D0DCD89A9029}"/>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36" name="Graphic 335" descr="Laptop outline">
                  <a:extLst>
                    <a:ext uri="{FF2B5EF4-FFF2-40B4-BE49-F238E27FC236}">
                      <a16:creationId xmlns:a16="http://schemas.microsoft.com/office/drawing/2014/main" id="{3D514C0C-74AF-1623-DF2D-00F0803161D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04063" y="7867100"/>
                  <a:ext cx="1155497" cy="1155497"/>
                </a:xfrm>
                <a:prstGeom prst="rect">
                  <a:avLst/>
                </a:prstGeom>
              </p:spPr>
            </p:pic>
            <p:grpSp>
              <p:nvGrpSpPr>
                <p:cNvPr id="337" name="Group 336">
                  <a:extLst>
                    <a:ext uri="{FF2B5EF4-FFF2-40B4-BE49-F238E27FC236}">
                      <a16:creationId xmlns:a16="http://schemas.microsoft.com/office/drawing/2014/main" id="{7DDE2330-D6A6-7DE0-04E8-14601F2DDC7E}"/>
                    </a:ext>
                  </a:extLst>
                </p:cNvPr>
                <p:cNvGrpSpPr>
                  <a:grpSpLocks noChangeAspect="1"/>
                </p:cNvGrpSpPr>
                <p:nvPr/>
              </p:nvGrpSpPr>
              <p:grpSpPr>
                <a:xfrm>
                  <a:off x="20766883" y="7839769"/>
                  <a:ext cx="449295" cy="602629"/>
                  <a:chOff x="8170749" y="5384800"/>
                  <a:chExt cx="2196712" cy="2946400"/>
                </a:xfrm>
              </p:grpSpPr>
              <p:sp>
                <p:nvSpPr>
                  <p:cNvPr id="349" name="Rectangle 348">
                    <a:extLst>
                      <a:ext uri="{FF2B5EF4-FFF2-40B4-BE49-F238E27FC236}">
                        <a16:creationId xmlns:a16="http://schemas.microsoft.com/office/drawing/2014/main" id="{4E442B59-3B57-E86B-5175-6938447B9C83}"/>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0" name="Graphic 349" descr="Checklist outline">
                    <a:extLst>
                      <a:ext uri="{FF2B5EF4-FFF2-40B4-BE49-F238E27FC236}">
                        <a16:creationId xmlns:a16="http://schemas.microsoft.com/office/drawing/2014/main" id="{77DC9942-8F14-0B95-B71E-9FC71112345F}"/>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38" name="Graphic 337" descr="Laptop outline">
                  <a:extLst>
                    <a:ext uri="{FF2B5EF4-FFF2-40B4-BE49-F238E27FC236}">
                      <a16:creationId xmlns:a16="http://schemas.microsoft.com/office/drawing/2014/main" id="{E696345A-886F-4944-2700-C0AF24F47A6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534231" y="5966610"/>
                  <a:ext cx="1155497" cy="1155497"/>
                </a:xfrm>
                <a:prstGeom prst="rect">
                  <a:avLst/>
                </a:prstGeom>
              </p:spPr>
            </p:pic>
            <p:grpSp>
              <p:nvGrpSpPr>
                <p:cNvPr id="339" name="Group 338">
                  <a:extLst>
                    <a:ext uri="{FF2B5EF4-FFF2-40B4-BE49-F238E27FC236}">
                      <a16:creationId xmlns:a16="http://schemas.microsoft.com/office/drawing/2014/main" id="{7BE66B3D-5FF6-D892-6E2A-44174BAF6AB1}"/>
                    </a:ext>
                  </a:extLst>
                </p:cNvPr>
                <p:cNvGrpSpPr>
                  <a:grpSpLocks noChangeAspect="1"/>
                </p:cNvGrpSpPr>
                <p:nvPr/>
              </p:nvGrpSpPr>
              <p:grpSpPr>
                <a:xfrm>
                  <a:off x="21297051" y="5939279"/>
                  <a:ext cx="449295" cy="602629"/>
                  <a:chOff x="8170749" y="5384800"/>
                  <a:chExt cx="2196712" cy="2946400"/>
                </a:xfrm>
              </p:grpSpPr>
              <p:sp>
                <p:nvSpPr>
                  <p:cNvPr id="347" name="Rectangle 346">
                    <a:extLst>
                      <a:ext uri="{FF2B5EF4-FFF2-40B4-BE49-F238E27FC236}">
                        <a16:creationId xmlns:a16="http://schemas.microsoft.com/office/drawing/2014/main" id="{5F86C7FF-A749-E52A-5E8A-6B60AF18B38A}"/>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48" name="Graphic 347" descr="Checklist outline">
                    <a:extLst>
                      <a:ext uri="{FF2B5EF4-FFF2-40B4-BE49-F238E27FC236}">
                        <a16:creationId xmlns:a16="http://schemas.microsoft.com/office/drawing/2014/main" id="{93D1CE30-9FDA-DCF7-0DB5-D7ADFB333B12}"/>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40" name="Graphic 339" descr="Laptop outline">
                  <a:extLst>
                    <a:ext uri="{FF2B5EF4-FFF2-40B4-BE49-F238E27FC236}">
                      <a16:creationId xmlns:a16="http://schemas.microsoft.com/office/drawing/2014/main" id="{A7493CA3-47DF-CFF1-B596-D5A785D4C1D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04063" y="4378343"/>
                  <a:ext cx="1155497" cy="1155497"/>
                </a:xfrm>
                <a:prstGeom prst="rect">
                  <a:avLst/>
                </a:prstGeom>
              </p:spPr>
            </p:pic>
            <p:grpSp>
              <p:nvGrpSpPr>
                <p:cNvPr id="341" name="Group 340">
                  <a:extLst>
                    <a:ext uri="{FF2B5EF4-FFF2-40B4-BE49-F238E27FC236}">
                      <a16:creationId xmlns:a16="http://schemas.microsoft.com/office/drawing/2014/main" id="{7E01AB34-BE4E-344D-A55D-51FCB24F35A2}"/>
                    </a:ext>
                  </a:extLst>
                </p:cNvPr>
                <p:cNvGrpSpPr>
                  <a:grpSpLocks noChangeAspect="1"/>
                </p:cNvGrpSpPr>
                <p:nvPr/>
              </p:nvGrpSpPr>
              <p:grpSpPr>
                <a:xfrm>
                  <a:off x="20766883" y="4351012"/>
                  <a:ext cx="449295" cy="602629"/>
                  <a:chOff x="8170749" y="5384800"/>
                  <a:chExt cx="2196712" cy="2946400"/>
                </a:xfrm>
              </p:grpSpPr>
              <p:sp>
                <p:nvSpPr>
                  <p:cNvPr id="345" name="Rectangle 344">
                    <a:extLst>
                      <a:ext uri="{FF2B5EF4-FFF2-40B4-BE49-F238E27FC236}">
                        <a16:creationId xmlns:a16="http://schemas.microsoft.com/office/drawing/2014/main" id="{05FB49A9-7CB6-509C-7800-D750EDB059EE}"/>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46" name="Graphic 345" descr="Checklist outline">
                    <a:extLst>
                      <a:ext uri="{FF2B5EF4-FFF2-40B4-BE49-F238E27FC236}">
                        <a16:creationId xmlns:a16="http://schemas.microsoft.com/office/drawing/2014/main" id="{A79C4D9A-6C45-32A2-E0B1-9BA3A46CDC9B}"/>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42" name="Graphic 341" descr="Laptop outline">
                  <a:extLst>
                    <a:ext uri="{FF2B5EF4-FFF2-40B4-BE49-F238E27FC236}">
                      <a16:creationId xmlns:a16="http://schemas.microsoft.com/office/drawing/2014/main" id="{E91CCEF9-3550-6DE0-434E-6C5AE0CBF7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482689" y="3017314"/>
                  <a:ext cx="1155497" cy="1155497"/>
                </a:xfrm>
                <a:prstGeom prst="rect">
                  <a:avLst/>
                </a:prstGeom>
              </p:spPr>
            </p:pic>
            <p:sp>
              <p:nvSpPr>
                <p:cNvPr id="343" name="Rectangle 342">
                  <a:extLst>
                    <a:ext uri="{FF2B5EF4-FFF2-40B4-BE49-F238E27FC236}">
                      <a16:creationId xmlns:a16="http://schemas.microsoft.com/office/drawing/2014/main" id="{8235A484-8C73-D29A-CD89-7DDBE5FF4280}"/>
                    </a:ext>
                  </a:extLst>
                </p:cNvPr>
                <p:cNvSpPr/>
                <p:nvPr/>
              </p:nvSpPr>
              <p:spPr>
                <a:xfrm>
                  <a:off x="18245509" y="2989983"/>
                  <a:ext cx="449295" cy="60262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44" name="Graphic 343" descr="Checklist outline">
                  <a:extLst>
                    <a:ext uri="{FF2B5EF4-FFF2-40B4-BE49-F238E27FC236}">
                      <a16:creationId xmlns:a16="http://schemas.microsoft.com/office/drawing/2014/main" id="{5847644C-4FD5-C657-4BB0-634A8D81898E}"/>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18245509" y="2989983"/>
                  <a:ext cx="449295" cy="602629"/>
                </a:xfrm>
                <a:prstGeom prst="rect">
                  <a:avLst/>
                </a:prstGeom>
              </p:spPr>
            </p:pic>
          </p:grpSp>
          <p:pic>
            <p:nvPicPr>
              <p:cNvPr id="326" name="Google Shape;630;p3" descr="glow.png">
                <a:extLst>
                  <a:ext uri="{FF2B5EF4-FFF2-40B4-BE49-F238E27FC236}">
                    <a16:creationId xmlns:a16="http://schemas.microsoft.com/office/drawing/2014/main" id="{7FFC983B-B746-C1E2-BED7-657E6E4C3976}"/>
                  </a:ext>
                </a:extLst>
              </p:cNvPr>
              <p:cNvPicPr preferRelativeResize="0"/>
              <p:nvPr/>
            </p:nvPicPr>
            <p:blipFill rotWithShape="1">
              <a:blip r:embed="rId10">
                <a:alphaModFix amt="60403"/>
              </a:blip>
              <a:srcRect/>
              <a:stretch/>
            </p:blipFill>
            <p:spPr>
              <a:xfrm rot="55338" flipH="1">
                <a:off x="6059887" y="5788137"/>
                <a:ext cx="2525589" cy="2544412"/>
              </a:xfrm>
              <a:custGeom>
                <a:avLst/>
                <a:gdLst/>
                <a:ahLst/>
                <a:cxnLst/>
                <a:rect l="l" t="t" r="r" b="b"/>
                <a:pathLst>
                  <a:path w="19589" h="20508" extrusionOk="0">
                    <a:moveTo>
                      <a:pt x="9951" y="1"/>
                    </a:moveTo>
                    <a:cubicBezTo>
                      <a:pt x="7445" y="-41"/>
                      <a:pt x="4923" y="919"/>
                      <a:pt x="2980" y="2888"/>
                    </a:cubicBezTo>
                    <a:cubicBezTo>
                      <a:pt x="-905" y="6827"/>
                      <a:pt x="-1005" y="13319"/>
                      <a:pt x="2758" y="17387"/>
                    </a:cubicBezTo>
                    <a:cubicBezTo>
                      <a:pt x="6519" y="21455"/>
                      <a:pt x="12720" y="21559"/>
                      <a:pt x="16606" y="17620"/>
                    </a:cubicBezTo>
                    <a:cubicBezTo>
                      <a:pt x="20491" y="13681"/>
                      <a:pt x="20595" y="7189"/>
                      <a:pt x="16832" y="3121"/>
                    </a:cubicBezTo>
                    <a:cubicBezTo>
                      <a:pt x="14952" y="1087"/>
                      <a:pt x="12457" y="43"/>
                      <a:pt x="9951" y="1"/>
                    </a:cubicBezTo>
                    <a:close/>
                  </a:path>
                </a:pathLst>
              </a:custGeom>
              <a:noFill/>
              <a:ln>
                <a:noFill/>
              </a:ln>
            </p:spPr>
          </p:pic>
        </p:grpSp>
      </p:grpSp>
    </p:spTree>
    <p:extLst>
      <p:ext uri="{BB962C8B-B14F-4D97-AF65-F5344CB8AC3E}">
        <p14:creationId xmlns:p14="http://schemas.microsoft.com/office/powerpoint/2010/main" val="147970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5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fade">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fade">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fade">
                                      <p:cBhvr>
                                        <p:cTn id="22"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12"/>
        <p:cNvGrpSpPr/>
        <p:nvPr/>
      </p:nvGrpSpPr>
      <p:grpSpPr>
        <a:xfrm>
          <a:off x="0" y="0"/>
          <a:ext cx="0" cy="0"/>
          <a:chOff x="0" y="0"/>
          <a:chExt cx="0" cy="0"/>
        </a:xfrm>
      </p:grpSpPr>
      <p:sp>
        <p:nvSpPr>
          <p:cNvPr id="3413" name="Google Shape;3413;p83"/>
          <p:cNvSpPr/>
          <p:nvPr/>
        </p:nvSpPr>
        <p:spPr>
          <a:xfrm>
            <a:off x="5650796" y="6056745"/>
            <a:ext cx="3441162" cy="750339"/>
          </a:xfrm>
          <a:prstGeom prst="roundRect">
            <a:avLst>
              <a:gd name="adj" fmla="val 0"/>
            </a:avLst>
          </a:prstGeom>
          <a:solidFill>
            <a:srgbClr val="FFFFFF"/>
          </a:solid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4F78E4"/>
              </a:buClr>
              <a:buSzPts val="3800"/>
              <a:buFont typeface="Arial"/>
              <a:buNone/>
            </a:pPr>
            <a:r>
              <a:rPr lang="en-US" sz="3800" b="0" i="0" u="none" strike="noStrike" cap="none">
                <a:solidFill>
                  <a:srgbClr val="4F78E4"/>
                </a:solidFill>
                <a:latin typeface="Arial"/>
                <a:ea typeface="Arial"/>
                <a:cs typeface="Arial"/>
                <a:sym typeface="Arial"/>
              </a:rPr>
              <a:t>Security</a:t>
            </a:r>
            <a:endParaRPr sz="1400" b="0" i="0" u="none" strike="noStrike" cap="none">
              <a:solidFill>
                <a:srgbClr val="000000"/>
              </a:solidFill>
              <a:latin typeface="Arial"/>
              <a:ea typeface="Arial"/>
              <a:cs typeface="Arial"/>
              <a:sym typeface="Arial"/>
            </a:endParaRPr>
          </a:p>
        </p:txBody>
      </p:sp>
      <p:sp>
        <p:nvSpPr>
          <p:cNvPr id="3414" name="Google Shape;3414;p83"/>
          <p:cNvSpPr txBox="1"/>
          <p:nvPr/>
        </p:nvSpPr>
        <p:spPr>
          <a:xfrm>
            <a:off x="1546400" y="7289301"/>
            <a:ext cx="2324566" cy="2095501"/>
          </a:xfrm>
          <a:prstGeom prst="rect">
            <a:avLst/>
          </a:prstGeom>
          <a:noFill/>
          <a:ln>
            <a:noFill/>
          </a:ln>
        </p:spPr>
        <p:txBody>
          <a:bodyPr spcFirstLastPara="1" wrap="square" lIns="50800" tIns="50800" rIns="50800" bIns="50800" anchor="t" anchorCtr="0">
            <a:spAutoFit/>
          </a:bodyPr>
          <a:lstStyle/>
          <a:p>
            <a:pPr marL="0" marR="0" lvl="0" indent="0" algn="ctr" rtl="0">
              <a:lnSpc>
                <a:spcPct val="80000"/>
              </a:lnSpc>
              <a:spcBef>
                <a:spcPts val="0"/>
              </a:spcBef>
              <a:spcAft>
                <a:spcPts val="0"/>
              </a:spcAft>
              <a:buClr>
                <a:srgbClr val="000000"/>
              </a:buClr>
              <a:buSzPts val="3000"/>
              <a:buFont typeface="Arial"/>
              <a:buNone/>
            </a:pPr>
            <a:r>
              <a:rPr lang="en-US" sz="3000" b="0" i="0" u="none" strike="noStrike" cap="none" dirty="0">
                <a:solidFill>
                  <a:srgbClr val="000000"/>
                </a:solidFill>
                <a:latin typeface="Arial"/>
                <a:ea typeface="Arial"/>
                <a:cs typeface="Arial"/>
                <a:sym typeface="Arial"/>
              </a:rPr>
              <a:t>10,000 TPS+ </a:t>
            </a:r>
            <a:endParaRPr sz="1400" b="0" i="0" u="none" strike="noStrike" cap="none" dirty="0">
              <a:solidFill>
                <a:srgbClr val="000000"/>
              </a:solidFill>
              <a:latin typeface="Arial"/>
              <a:ea typeface="Arial"/>
              <a:cs typeface="Arial"/>
              <a:sym typeface="Arial"/>
            </a:endParaRPr>
          </a:p>
          <a:p>
            <a:pPr marL="0" marR="0" lvl="0" indent="0" algn="ctr" rtl="0">
              <a:lnSpc>
                <a:spcPct val="80000"/>
              </a:lnSpc>
              <a:spcBef>
                <a:spcPts val="3700"/>
              </a:spcBef>
              <a:spcAft>
                <a:spcPts val="0"/>
              </a:spcAft>
              <a:buClr>
                <a:srgbClr val="000000"/>
              </a:buClr>
              <a:buSzPts val="3000"/>
              <a:buFont typeface="Arial"/>
              <a:buNone/>
            </a:pPr>
            <a:r>
              <a:rPr lang="en-US" sz="3000" b="0" i="0" u="none" strike="noStrike" cap="none" dirty="0">
                <a:solidFill>
                  <a:srgbClr val="000000"/>
                </a:solidFill>
                <a:latin typeface="Arial"/>
                <a:ea typeface="Arial"/>
                <a:cs typeface="Arial"/>
                <a:sym typeface="Arial"/>
              </a:rPr>
              <a:t>Finality in seconds</a:t>
            </a:r>
            <a:endParaRPr sz="1400" b="0" i="0" u="none" strike="noStrike" cap="none" dirty="0">
              <a:solidFill>
                <a:srgbClr val="000000"/>
              </a:solidFill>
              <a:latin typeface="Arial"/>
              <a:ea typeface="Arial"/>
              <a:cs typeface="Arial"/>
              <a:sym typeface="Arial"/>
            </a:endParaRPr>
          </a:p>
        </p:txBody>
      </p:sp>
      <p:sp>
        <p:nvSpPr>
          <p:cNvPr id="3415" name="Google Shape;3415;p83"/>
          <p:cNvSpPr txBox="1"/>
          <p:nvPr/>
        </p:nvSpPr>
        <p:spPr>
          <a:xfrm>
            <a:off x="5576669" y="7235673"/>
            <a:ext cx="3589416" cy="2946401"/>
          </a:xfrm>
          <a:prstGeom prst="rect">
            <a:avLst/>
          </a:prstGeom>
          <a:noFill/>
          <a:ln>
            <a:noFill/>
          </a:ln>
        </p:spPr>
        <p:txBody>
          <a:bodyPr spcFirstLastPara="1" wrap="square" lIns="50800" tIns="50800" rIns="50800" bIns="50800" anchor="t" anchorCtr="0">
            <a:spAutoFit/>
          </a:bodyPr>
          <a:lstStyle/>
          <a:p>
            <a:pPr marL="0" marR="0" lvl="0" indent="0" algn="ctr" rtl="0">
              <a:lnSpc>
                <a:spcPct val="8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Asynchronous Byzantine Fault Tolerance </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370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Not leader-based </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370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Proof of Stake</a:t>
            </a:r>
            <a:endParaRPr sz="1400" b="0" i="0" u="none" strike="noStrike" cap="none">
              <a:solidFill>
                <a:srgbClr val="000000"/>
              </a:solidFill>
              <a:latin typeface="Arial"/>
              <a:ea typeface="Arial"/>
              <a:cs typeface="Arial"/>
              <a:sym typeface="Arial"/>
            </a:endParaRPr>
          </a:p>
        </p:txBody>
      </p:sp>
      <p:sp>
        <p:nvSpPr>
          <p:cNvPr id="3416" name="Google Shape;3416;p83"/>
          <p:cNvSpPr txBox="1"/>
          <p:nvPr/>
        </p:nvSpPr>
        <p:spPr>
          <a:xfrm>
            <a:off x="10871788" y="7324573"/>
            <a:ext cx="2324566" cy="2857501"/>
          </a:xfrm>
          <a:prstGeom prst="rect">
            <a:avLst/>
          </a:prstGeom>
          <a:noFill/>
          <a:ln>
            <a:noFill/>
          </a:ln>
        </p:spPr>
        <p:txBody>
          <a:bodyPr spcFirstLastPara="1" wrap="square" lIns="50800" tIns="50800" rIns="50800" bIns="50800" anchor="t" anchorCtr="0">
            <a:spAutoFit/>
          </a:bodyPr>
          <a:lstStyle/>
          <a:p>
            <a:pPr marL="0" marR="0" lvl="0" indent="0" algn="ctr" rtl="0">
              <a:lnSpc>
                <a:spcPct val="8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No forking of the network</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370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Fees stable </a:t>
            </a:r>
            <a:br>
              <a:rPr lang="en-US" sz="3000" b="0" i="0" u="none" strike="noStrike" cap="none">
                <a:solidFill>
                  <a:srgbClr val="000000"/>
                </a:solidFill>
                <a:latin typeface="Arial"/>
                <a:ea typeface="Arial"/>
                <a:cs typeface="Arial"/>
                <a:sym typeface="Arial"/>
              </a:rPr>
            </a:br>
            <a:r>
              <a:rPr lang="en-US" sz="3000" b="0" i="0" u="none" strike="noStrike" cap="none">
                <a:solidFill>
                  <a:srgbClr val="000000"/>
                </a:solidFill>
                <a:latin typeface="Arial"/>
                <a:ea typeface="Arial"/>
                <a:cs typeface="Arial"/>
                <a:sym typeface="Arial"/>
              </a:rPr>
              <a:t>in USD</a:t>
            </a:r>
            <a:endParaRPr sz="1400" b="0" i="0" u="none" strike="noStrike" cap="none">
              <a:solidFill>
                <a:srgbClr val="000000"/>
              </a:solidFill>
              <a:latin typeface="Arial"/>
              <a:ea typeface="Arial"/>
              <a:cs typeface="Arial"/>
              <a:sym typeface="Arial"/>
            </a:endParaRPr>
          </a:p>
        </p:txBody>
      </p:sp>
      <p:sp>
        <p:nvSpPr>
          <p:cNvPr id="3417" name="Google Shape;3417;p83"/>
          <p:cNvSpPr txBox="1"/>
          <p:nvPr/>
        </p:nvSpPr>
        <p:spPr>
          <a:xfrm>
            <a:off x="15126116" y="7280123"/>
            <a:ext cx="3141303" cy="2946401"/>
          </a:xfrm>
          <a:prstGeom prst="rect">
            <a:avLst/>
          </a:prstGeom>
          <a:noFill/>
          <a:ln>
            <a:noFill/>
          </a:ln>
        </p:spPr>
        <p:txBody>
          <a:bodyPr spcFirstLastPara="1" wrap="square" lIns="50800" tIns="50800" rIns="50800" bIns="50800" anchor="t" anchorCtr="0">
            <a:spAutoFit/>
          </a:bodyPr>
          <a:lstStyle/>
          <a:p>
            <a:pPr marL="0" marR="0" lvl="0" indent="0" algn="ctr" rtl="0">
              <a:lnSpc>
                <a:spcPct val="8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Run initial network nodes</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370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Roadmap</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370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Treasury Management</a:t>
            </a:r>
            <a:endParaRPr sz="1400" b="0" i="0" u="none" strike="noStrike" cap="none">
              <a:solidFill>
                <a:srgbClr val="000000"/>
              </a:solidFill>
              <a:latin typeface="Arial"/>
              <a:ea typeface="Arial"/>
              <a:cs typeface="Arial"/>
              <a:sym typeface="Arial"/>
            </a:endParaRPr>
          </a:p>
        </p:txBody>
      </p:sp>
      <p:sp>
        <p:nvSpPr>
          <p:cNvPr id="3418" name="Google Shape;3418;p83"/>
          <p:cNvSpPr txBox="1"/>
          <p:nvPr/>
        </p:nvSpPr>
        <p:spPr>
          <a:xfrm>
            <a:off x="19638881" y="7282091"/>
            <a:ext cx="3441161" cy="2476501"/>
          </a:xfrm>
          <a:prstGeom prst="rect">
            <a:avLst/>
          </a:prstGeom>
          <a:noFill/>
          <a:ln>
            <a:noFill/>
          </a:ln>
        </p:spPr>
        <p:txBody>
          <a:bodyPr spcFirstLastPara="1" wrap="square" lIns="50800" tIns="50800" rIns="50800" bIns="50800" anchor="t" anchorCtr="0">
            <a:spAutoFit/>
          </a:bodyPr>
          <a:lstStyle/>
          <a:p>
            <a:pPr marL="0" marR="0" lvl="0" indent="0" algn="ctr" rtl="0">
              <a:lnSpc>
                <a:spcPct val="8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Carbon negative infrastructure</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370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Lowest carbon footprint of any public network</a:t>
            </a:r>
            <a:endParaRPr sz="1400" b="0" i="0" u="none" strike="noStrike" cap="none">
              <a:solidFill>
                <a:srgbClr val="000000"/>
              </a:solidFill>
              <a:latin typeface="Arial"/>
              <a:ea typeface="Arial"/>
              <a:cs typeface="Arial"/>
              <a:sym typeface="Arial"/>
            </a:endParaRPr>
          </a:p>
        </p:txBody>
      </p:sp>
      <p:pic>
        <p:nvPicPr>
          <p:cNvPr id="3419" name="Google Shape;3419;p83" descr="Image"/>
          <p:cNvPicPr preferRelativeResize="0"/>
          <p:nvPr/>
        </p:nvPicPr>
        <p:blipFill rotWithShape="1">
          <a:blip r:embed="rId3">
            <a:alphaModFix/>
          </a:blip>
          <a:srcRect/>
          <a:stretch/>
        </p:blipFill>
        <p:spPr>
          <a:xfrm>
            <a:off x="2163147" y="3489476"/>
            <a:ext cx="1091071" cy="2049780"/>
          </a:xfrm>
          <a:prstGeom prst="rect">
            <a:avLst/>
          </a:prstGeom>
          <a:noFill/>
          <a:ln>
            <a:noFill/>
          </a:ln>
        </p:spPr>
      </p:pic>
      <p:pic>
        <p:nvPicPr>
          <p:cNvPr id="3420" name="Google Shape;3420;p83" descr="Image"/>
          <p:cNvPicPr preferRelativeResize="0"/>
          <p:nvPr/>
        </p:nvPicPr>
        <p:blipFill rotWithShape="1">
          <a:blip r:embed="rId4">
            <a:alphaModFix/>
          </a:blip>
          <a:srcRect/>
          <a:stretch/>
        </p:blipFill>
        <p:spPr>
          <a:xfrm>
            <a:off x="6668176" y="3489476"/>
            <a:ext cx="1406402" cy="2049780"/>
          </a:xfrm>
          <a:prstGeom prst="rect">
            <a:avLst/>
          </a:prstGeom>
          <a:noFill/>
          <a:ln>
            <a:noFill/>
          </a:ln>
        </p:spPr>
      </p:pic>
      <p:pic>
        <p:nvPicPr>
          <p:cNvPr id="3421" name="Google Shape;3421;p83" descr="Image"/>
          <p:cNvPicPr preferRelativeResize="0"/>
          <p:nvPr/>
        </p:nvPicPr>
        <p:blipFill rotWithShape="1">
          <a:blip r:embed="rId5">
            <a:alphaModFix/>
          </a:blip>
          <a:srcRect/>
          <a:stretch/>
        </p:blipFill>
        <p:spPr>
          <a:xfrm>
            <a:off x="11153353" y="3777821"/>
            <a:ext cx="1761436" cy="1761435"/>
          </a:xfrm>
          <a:prstGeom prst="rect">
            <a:avLst/>
          </a:prstGeom>
          <a:noFill/>
          <a:ln>
            <a:noFill/>
          </a:ln>
        </p:spPr>
      </p:pic>
      <p:pic>
        <p:nvPicPr>
          <p:cNvPr id="3422" name="Google Shape;3422;p83" descr="Image"/>
          <p:cNvPicPr preferRelativeResize="0"/>
          <p:nvPr/>
        </p:nvPicPr>
        <p:blipFill rotWithShape="1">
          <a:blip r:embed="rId6">
            <a:alphaModFix/>
          </a:blip>
          <a:srcRect/>
          <a:stretch/>
        </p:blipFill>
        <p:spPr>
          <a:xfrm>
            <a:off x="15683169" y="3736618"/>
            <a:ext cx="2027194" cy="1555497"/>
          </a:xfrm>
          <a:prstGeom prst="rect">
            <a:avLst/>
          </a:prstGeom>
          <a:noFill/>
          <a:ln>
            <a:noFill/>
          </a:ln>
        </p:spPr>
      </p:pic>
      <p:pic>
        <p:nvPicPr>
          <p:cNvPr id="3423" name="Google Shape;3423;p83" descr="Image"/>
          <p:cNvPicPr preferRelativeResize="0"/>
          <p:nvPr/>
        </p:nvPicPr>
        <p:blipFill rotWithShape="1">
          <a:blip r:embed="rId7">
            <a:alphaModFix/>
          </a:blip>
          <a:srcRect/>
          <a:stretch/>
        </p:blipFill>
        <p:spPr>
          <a:xfrm>
            <a:off x="20465306" y="3620212"/>
            <a:ext cx="1788309" cy="1788309"/>
          </a:xfrm>
          <a:prstGeom prst="rect">
            <a:avLst/>
          </a:prstGeom>
          <a:noFill/>
          <a:ln>
            <a:noFill/>
          </a:ln>
        </p:spPr>
      </p:pic>
      <p:sp>
        <p:nvSpPr>
          <p:cNvPr id="3424" name="Google Shape;3424;p83"/>
          <p:cNvSpPr txBox="1"/>
          <p:nvPr/>
        </p:nvSpPr>
        <p:spPr>
          <a:xfrm>
            <a:off x="-135591" y="1353838"/>
            <a:ext cx="24571378" cy="8890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7000"/>
              <a:buFont typeface="Arial"/>
              <a:buNone/>
            </a:pPr>
            <a:r>
              <a:rPr lang="en-US" sz="7000" b="0" i="0" u="none" strike="noStrike" cap="none" dirty="0">
                <a:solidFill>
                  <a:srgbClr val="000000"/>
                </a:solidFill>
                <a:latin typeface="Arial"/>
                <a:ea typeface="Arial"/>
                <a:cs typeface="Arial"/>
                <a:sym typeface="Arial"/>
              </a:rPr>
              <a:t>Hedera is the solution</a:t>
            </a:r>
            <a:endParaRPr sz="1400" b="0" i="0" u="none" strike="noStrike" cap="none" dirty="0">
              <a:solidFill>
                <a:srgbClr val="000000"/>
              </a:solidFill>
              <a:latin typeface="Arial"/>
              <a:ea typeface="Arial"/>
              <a:cs typeface="Arial"/>
              <a:sym typeface="Arial"/>
            </a:endParaRPr>
          </a:p>
        </p:txBody>
      </p:sp>
      <p:sp>
        <p:nvSpPr>
          <p:cNvPr id="3425" name="Google Shape;3425;p83"/>
          <p:cNvSpPr/>
          <p:nvPr/>
        </p:nvSpPr>
        <p:spPr>
          <a:xfrm>
            <a:off x="1146030" y="6039110"/>
            <a:ext cx="3441161" cy="750338"/>
          </a:xfrm>
          <a:prstGeom prst="roundRect">
            <a:avLst>
              <a:gd name="adj" fmla="val 0"/>
            </a:avLst>
          </a:prstGeom>
          <a:solidFill>
            <a:srgbClr val="FFFFFF"/>
          </a:solid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4F78E4"/>
              </a:buClr>
              <a:buSzPts val="3800"/>
              <a:buFont typeface="Arial"/>
              <a:buNone/>
            </a:pPr>
            <a:r>
              <a:rPr lang="en-US" sz="3800" b="0" i="0" u="none" strike="noStrike" cap="none">
                <a:solidFill>
                  <a:srgbClr val="4F78E4"/>
                </a:solidFill>
                <a:latin typeface="Arial"/>
                <a:ea typeface="Arial"/>
                <a:cs typeface="Arial"/>
                <a:sym typeface="Arial"/>
              </a:rPr>
              <a:t>Performance</a:t>
            </a:r>
            <a:endParaRPr sz="1400" b="0" i="0" u="none" strike="noStrike" cap="none">
              <a:solidFill>
                <a:srgbClr val="000000"/>
              </a:solidFill>
              <a:latin typeface="Arial"/>
              <a:ea typeface="Arial"/>
              <a:cs typeface="Arial"/>
              <a:sym typeface="Arial"/>
            </a:endParaRPr>
          </a:p>
        </p:txBody>
      </p:sp>
      <p:sp>
        <p:nvSpPr>
          <p:cNvPr id="3426" name="Google Shape;3426;p83"/>
          <p:cNvSpPr/>
          <p:nvPr/>
        </p:nvSpPr>
        <p:spPr>
          <a:xfrm>
            <a:off x="10471419" y="6056745"/>
            <a:ext cx="3441162" cy="750339"/>
          </a:xfrm>
          <a:prstGeom prst="roundRect">
            <a:avLst>
              <a:gd name="adj" fmla="val 0"/>
            </a:avLst>
          </a:prstGeom>
          <a:solidFill>
            <a:srgbClr val="FFFFFF"/>
          </a:solid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4F78E4"/>
              </a:buClr>
              <a:buSzPts val="3800"/>
              <a:buFont typeface="Arial"/>
              <a:buNone/>
            </a:pPr>
            <a:r>
              <a:rPr lang="en-US" sz="3800" b="0" i="0" u="none" strike="noStrike" cap="none">
                <a:solidFill>
                  <a:srgbClr val="4F78E4"/>
                </a:solidFill>
                <a:latin typeface="Arial"/>
                <a:ea typeface="Arial"/>
                <a:cs typeface="Arial"/>
                <a:sym typeface="Arial"/>
              </a:rPr>
              <a:t>Stability</a:t>
            </a:r>
            <a:endParaRPr sz="1400" b="0" i="0" u="none" strike="noStrike" cap="none">
              <a:solidFill>
                <a:srgbClr val="000000"/>
              </a:solidFill>
              <a:latin typeface="Arial"/>
              <a:ea typeface="Arial"/>
              <a:cs typeface="Arial"/>
              <a:sym typeface="Arial"/>
            </a:endParaRPr>
          </a:p>
        </p:txBody>
      </p:sp>
      <p:sp>
        <p:nvSpPr>
          <p:cNvPr id="3427" name="Google Shape;3427;p83"/>
          <p:cNvSpPr/>
          <p:nvPr/>
        </p:nvSpPr>
        <p:spPr>
          <a:xfrm>
            <a:off x="14976186" y="6056745"/>
            <a:ext cx="3441161" cy="750339"/>
          </a:xfrm>
          <a:prstGeom prst="roundRect">
            <a:avLst>
              <a:gd name="adj" fmla="val 0"/>
            </a:avLst>
          </a:prstGeom>
          <a:solidFill>
            <a:srgbClr val="FFFFFF"/>
          </a:solid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4F78E4"/>
              </a:buClr>
              <a:buSzPts val="3800"/>
              <a:buFont typeface="Arial"/>
              <a:buNone/>
            </a:pPr>
            <a:r>
              <a:rPr lang="en-US" sz="3800" b="0" i="0" u="none" strike="noStrike" cap="none">
                <a:solidFill>
                  <a:srgbClr val="4F78E4"/>
                </a:solidFill>
                <a:latin typeface="Arial"/>
                <a:ea typeface="Arial"/>
                <a:cs typeface="Arial"/>
                <a:sym typeface="Arial"/>
              </a:rPr>
              <a:t>Governance</a:t>
            </a:r>
            <a:endParaRPr sz="1400" b="0" i="0" u="none" strike="noStrike" cap="none">
              <a:solidFill>
                <a:srgbClr val="000000"/>
              </a:solidFill>
              <a:latin typeface="Arial"/>
              <a:ea typeface="Arial"/>
              <a:cs typeface="Arial"/>
              <a:sym typeface="Arial"/>
            </a:endParaRPr>
          </a:p>
        </p:txBody>
      </p:sp>
      <p:sp>
        <p:nvSpPr>
          <p:cNvPr id="3428" name="Google Shape;3428;p83"/>
          <p:cNvSpPr/>
          <p:nvPr/>
        </p:nvSpPr>
        <p:spPr>
          <a:xfrm>
            <a:off x="19796809" y="6056745"/>
            <a:ext cx="3441161" cy="750339"/>
          </a:xfrm>
          <a:prstGeom prst="roundRect">
            <a:avLst>
              <a:gd name="adj" fmla="val 0"/>
            </a:avLst>
          </a:prstGeom>
          <a:solidFill>
            <a:srgbClr val="FFFFFF"/>
          </a:solid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4F78E4"/>
              </a:buClr>
              <a:buSzPts val="3800"/>
              <a:buFont typeface="Arial"/>
              <a:buNone/>
            </a:pPr>
            <a:r>
              <a:rPr lang="en-US" sz="3800" b="0" i="0" u="none" strike="noStrike" cap="none">
                <a:solidFill>
                  <a:srgbClr val="4F78E4"/>
                </a:solidFill>
                <a:latin typeface="Arial"/>
                <a:ea typeface="Arial"/>
                <a:cs typeface="Arial"/>
                <a:sym typeface="Arial"/>
              </a:rPr>
              <a:t>Sustainability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34B0465A-4DEE-4F64-B690-8654A0EEEB36}"/>
              </a:ext>
            </a:extLst>
          </p:cNvPr>
          <p:cNvSpPr>
            <a:spLocks noGrp="1"/>
          </p:cNvSpPr>
          <p:nvPr>
            <p:ph type="title"/>
          </p:nvPr>
        </p:nvSpPr>
        <p:spPr>
          <a:xfrm>
            <a:off x="197708" y="133846"/>
            <a:ext cx="24186292" cy="2380754"/>
          </a:xfrm>
        </p:spPr>
        <p:txBody>
          <a:bodyPr anchor="t" anchorCtr="0"/>
          <a:lstStyle/>
          <a:p>
            <a:pPr algn="l"/>
            <a:r>
              <a:rPr lang="en-US" dirty="0"/>
              <a:t>In this session, you will learn how the </a:t>
            </a:r>
            <a:r>
              <a:rPr lang="en-US" b="1" u="sng" dirty="0"/>
              <a:t>Hedera network functions</a:t>
            </a:r>
            <a:r>
              <a:rPr lang="en-US" dirty="0"/>
              <a:t>, how you can </a:t>
            </a:r>
            <a:r>
              <a:rPr lang="en-US" b="1" u="sng" dirty="0"/>
              <a:t>start development</a:t>
            </a:r>
            <a:r>
              <a:rPr lang="en-US" dirty="0"/>
              <a:t>, and </a:t>
            </a:r>
            <a:r>
              <a:rPr lang="en-US" b="1" u="sng" dirty="0"/>
              <a:t>where to learn more</a:t>
            </a:r>
          </a:p>
        </p:txBody>
      </p:sp>
      <p:sp>
        <p:nvSpPr>
          <p:cNvPr id="301" name="All participants share full copies of the network’s data…">
            <a:extLst>
              <a:ext uri="{FF2B5EF4-FFF2-40B4-BE49-F238E27FC236}">
                <a16:creationId xmlns:a16="http://schemas.microsoft.com/office/drawing/2014/main" id="{8FB8BF3D-2E1C-4567-8A46-F85D9C3BF7EE}"/>
              </a:ext>
            </a:extLst>
          </p:cNvPr>
          <p:cNvSpPr txBox="1"/>
          <p:nvPr/>
        </p:nvSpPr>
        <p:spPr>
          <a:xfrm>
            <a:off x="5403402" y="10721532"/>
            <a:ext cx="4929291" cy="1252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Understand </a:t>
            </a:r>
          </a:p>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the Hedera Network</a:t>
            </a:r>
            <a:endParaRPr kumimoji="0" sz="3600" b="0" i="0" u="none" strike="noStrike" kern="0" cap="none" spc="0" normalizeH="0" baseline="0" noProof="0" dirty="0">
              <a:ln>
                <a:noFill/>
              </a:ln>
              <a:solidFill>
                <a:srgbClr val="00050C"/>
              </a:solidFill>
              <a:effectLst/>
              <a:uLnTx/>
              <a:uFillTx/>
              <a:latin typeface="Arial"/>
              <a:cs typeface="Arial"/>
              <a:sym typeface="Arial"/>
            </a:endParaRPr>
          </a:p>
        </p:txBody>
      </p:sp>
      <p:sp>
        <p:nvSpPr>
          <p:cNvPr id="302" name="All participants share full copies of the network’s data…">
            <a:extLst>
              <a:ext uri="{FF2B5EF4-FFF2-40B4-BE49-F238E27FC236}">
                <a16:creationId xmlns:a16="http://schemas.microsoft.com/office/drawing/2014/main" id="{B90D5934-8340-438C-B310-33CBB3BE2208}"/>
              </a:ext>
            </a:extLst>
          </p:cNvPr>
          <p:cNvSpPr txBox="1"/>
          <p:nvPr/>
        </p:nvSpPr>
        <p:spPr>
          <a:xfrm>
            <a:off x="12074448" y="10721532"/>
            <a:ext cx="4190483" cy="1252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Start Developing on Hedera</a:t>
            </a:r>
            <a:endParaRPr kumimoji="0" sz="3600" b="0" i="0" u="none" strike="noStrike" kern="0" cap="none" spc="0" normalizeH="0" baseline="0" noProof="0" dirty="0">
              <a:ln>
                <a:noFill/>
              </a:ln>
              <a:solidFill>
                <a:srgbClr val="00050C"/>
              </a:solidFill>
              <a:effectLst/>
              <a:uLnTx/>
              <a:uFillTx/>
              <a:latin typeface="Arial"/>
              <a:cs typeface="Arial"/>
              <a:sym typeface="Arial"/>
            </a:endParaRPr>
          </a:p>
        </p:txBody>
      </p:sp>
      <p:sp>
        <p:nvSpPr>
          <p:cNvPr id="303" name="All participants share full copies of the network’s data…">
            <a:extLst>
              <a:ext uri="{FF2B5EF4-FFF2-40B4-BE49-F238E27FC236}">
                <a16:creationId xmlns:a16="http://schemas.microsoft.com/office/drawing/2014/main" id="{19441C33-2D98-41E6-AAA3-E1CB9BB04228}"/>
              </a:ext>
            </a:extLst>
          </p:cNvPr>
          <p:cNvSpPr txBox="1"/>
          <p:nvPr/>
        </p:nvSpPr>
        <p:spPr>
          <a:xfrm>
            <a:off x="18336511" y="10721532"/>
            <a:ext cx="4570964" cy="1252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Get Resources and Learn More</a:t>
            </a:r>
            <a:endParaRPr kumimoji="0" sz="3600" b="0" i="0" u="none" strike="noStrike" kern="0" cap="none" spc="0" normalizeH="0" baseline="0" noProof="0" dirty="0">
              <a:ln>
                <a:noFill/>
              </a:ln>
              <a:solidFill>
                <a:srgbClr val="00050C"/>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C843E8DC-DCA0-4CB6-BD69-5B53FA8E1F4A}"/>
              </a:ext>
            </a:extLst>
          </p:cNvPr>
          <p:cNvGrpSpPr/>
          <p:nvPr/>
        </p:nvGrpSpPr>
        <p:grpSpPr>
          <a:xfrm>
            <a:off x="11517634" y="4125948"/>
            <a:ext cx="5304111" cy="5873387"/>
            <a:chOff x="8312124" y="3779829"/>
            <a:chExt cx="6099202" cy="6753812"/>
          </a:xfrm>
        </p:grpSpPr>
        <p:grpSp>
          <p:nvGrpSpPr>
            <p:cNvPr id="78" name="Group 77">
              <a:extLst>
                <a:ext uri="{FF2B5EF4-FFF2-40B4-BE49-F238E27FC236}">
                  <a16:creationId xmlns:a16="http://schemas.microsoft.com/office/drawing/2014/main" id="{FD0CC8BB-E6D1-4549-BD28-69E8D425C8D3}"/>
                </a:ext>
              </a:extLst>
            </p:cNvPr>
            <p:cNvGrpSpPr/>
            <p:nvPr/>
          </p:nvGrpSpPr>
          <p:grpSpPr>
            <a:xfrm>
              <a:off x="8312124" y="8546379"/>
              <a:ext cx="6099202" cy="1987262"/>
              <a:chOff x="16580382" y="9447207"/>
              <a:chExt cx="5046258" cy="1200959"/>
            </a:xfrm>
          </p:grpSpPr>
          <p:sp>
            <p:nvSpPr>
              <p:cNvPr id="85" name="Rectangle">
                <a:extLst>
                  <a:ext uri="{FF2B5EF4-FFF2-40B4-BE49-F238E27FC236}">
                    <a16:creationId xmlns:a16="http://schemas.microsoft.com/office/drawing/2014/main" id="{CDB4534D-BABA-4413-9AB1-E86047C2F671}"/>
                  </a:ext>
                </a:extLst>
              </p:cNvPr>
              <p:cNvSpPr/>
              <p:nvPr/>
            </p:nvSpPr>
            <p:spPr>
              <a:xfrm>
                <a:off x="16580382" y="9447207"/>
                <a:ext cx="5046258" cy="1200959"/>
              </a:xfrm>
              <a:prstGeom prst="rect">
                <a:avLst/>
              </a:prstGeom>
              <a:gradFill flip="none" rotWithShape="1">
                <a:gsLst>
                  <a:gs pos="0">
                    <a:srgbClr val="275AAA"/>
                  </a:gs>
                  <a:gs pos="100000">
                    <a:srgbClr val="8034E2"/>
                  </a:gs>
                </a:gsLst>
                <a:path path="circle">
                  <a:fillToRect l="37721" t="-19636" r="62278" b="119636"/>
                </a:path>
              </a:gradFill>
              <a:ln w="12700" cap="flat">
                <a:noFill/>
                <a:miter lim="400000"/>
              </a:ln>
              <a:effectLst/>
            </p:spPr>
            <p:txBody>
              <a:bodyPr wrap="square" lIns="50800" tIns="50800" rIns="50800" bIns="50800" numCol="1" anchor="ctr">
                <a:noAutofit/>
              </a:bodyPr>
              <a:lstStyle/>
              <a:p>
                <a:pPr marL="0" marR="0" lvl="0" indent="0" algn="ctr" defTabSz="1828432" rtl="0" eaLnBrk="1" fontAlgn="auto" latinLnBrk="0" hangingPunct="0">
                  <a:lnSpc>
                    <a:spcPct val="100000"/>
                  </a:lnSpc>
                  <a:spcBef>
                    <a:spcPts val="0"/>
                  </a:spcBef>
                  <a:spcAft>
                    <a:spcPts val="0"/>
                  </a:spcAft>
                  <a:buClrTx/>
                  <a:buSzTx/>
                  <a:buFontTx/>
                  <a:buNone/>
                  <a:tabLst/>
                  <a:defRPr sz="3600">
                    <a:solidFill>
                      <a:srgbClr val="7F7F7F"/>
                    </a:solidFill>
                    <a:latin typeface="Styrene A Regular"/>
                    <a:ea typeface="Styrene A Regular"/>
                    <a:cs typeface="Styrene A Regular"/>
                    <a:sym typeface="Styrene A Regular"/>
                  </a:defRPr>
                </a:pPr>
                <a:endParaRPr kumimoji="0" sz="4000" b="0" i="0" u="none" strike="noStrike" kern="0" cap="none" spc="0" normalizeH="0" baseline="0" noProof="0" dirty="0">
                  <a:ln>
                    <a:noFill/>
                  </a:ln>
                  <a:solidFill>
                    <a:srgbClr val="7F7F7F"/>
                  </a:solidFill>
                  <a:effectLst/>
                  <a:uLnTx/>
                  <a:uFillTx/>
                  <a:latin typeface="Styrene A Regular"/>
                  <a:sym typeface="Styrene A Regular"/>
                </a:endParaRPr>
              </a:p>
            </p:txBody>
          </p:sp>
          <p:sp>
            <p:nvSpPr>
              <p:cNvPr id="86" name="File…">
                <a:extLst>
                  <a:ext uri="{FF2B5EF4-FFF2-40B4-BE49-F238E27FC236}">
                    <a16:creationId xmlns:a16="http://schemas.microsoft.com/office/drawing/2014/main" id="{D0A6F9F8-111B-4C1D-A8F9-43369A078EF0}"/>
                  </a:ext>
                </a:extLst>
              </p:cNvPr>
              <p:cNvSpPr/>
              <p:nvPr/>
            </p:nvSpPr>
            <p:spPr>
              <a:xfrm>
                <a:off x="16580382" y="9907794"/>
                <a:ext cx="5017342" cy="32921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373" tIns="18373" rIns="18373" bIns="18373" numCol="1" anchor="ctr">
                <a:spAutoFit/>
              </a:bodyPr>
              <a:lstStyle/>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lang="en-US" sz="3600" b="0" i="0" u="none" strike="noStrike" kern="0" cap="all" spc="58" normalizeH="0" baseline="0" noProof="0" dirty="0">
                    <a:ln>
                      <a:noFill/>
                    </a:ln>
                    <a:solidFill>
                      <a:srgbClr val="FFFFFF"/>
                    </a:solidFill>
                    <a:effectLst/>
                    <a:uLnTx/>
                    <a:uFillTx/>
                    <a:latin typeface="Styrene A Medium"/>
                    <a:sym typeface="Styrene A Medium"/>
                  </a:rPr>
                  <a:t>Smart Contracts</a:t>
                </a:r>
                <a:endParaRPr kumimoji="0" sz="3600" b="0" i="0" u="none" strike="noStrike" kern="0" cap="all" spc="58" normalizeH="0" baseline="0" noProof="0" dirty="0">
                  <a:ln>
                    <a:noFill/>
                  </a:ln>
                  <a:solidFill>
                    <a:srgbClr val="FFFFFF"/>
                  </a:solidFill>
                  <a:effectLst/>
                  <a:uLnTx/>
                  <a:uFillTx/>
                  <a:latin typeface="Styrene A Medium"/>
                  <a:sym typeface="Styrene A Medium"/>
                </a:endParaRPr>
              </a:p>
            </p:txBody>
          </p:sp>
        </p:grpSp>
        <p:grpSp>
          <p:nvGrpSpPr>
            <p:cNvPr id="79" name="Group 78">
              <a:extLst>
                <a:ext uri="{FF2B5EF4-FFF2-40B4-BE49-F238E27FC236}">
                  <a16:creationId xmlns:a16="http://schemas.microsoft.com/office/drawing/2014/main" id="{15AD8F7E-F508-430E-9467-6C8534C38DA2}"/>
                </a:ext>
              </a:extLst>
            </p:cNvPr>
            <p:cNvGrpSpPr/>
            <p:nvPr/>
          </p:nvGrpSpPr>
          <p:grpSpPr>
            <a:xfrm>
              <a:off x="8312124" y="3779829"/>
              <a:ext cx="6099202" cy="1987261"/>
              <a:chOff x="7388322" y="5875361"/>
              <a:chExt cx="5478607" cy="1200958"/>
            </a:xfrm>
          </p:grpSpPr>
          <p:sp>
            <p:nvSpPr>
              <p:cNvPr id="83" name="Rectangle">
                <a:extLst>
                  <a:ext uri="{FF2B5EF4-FFF2-40B4-BE49-F238E27FC236}">
                    <a16:creationId xmlns:a16="http://schemas.microsoft.com/office/drawing/2014/main" id="{0F2F8125-DA4A-4FB4-92B9-CAA58E638FE0}"/>
                  </a:ext>
                </a:extLst>
              </p:cNvPr>
              <p:cNvSpPr/>
              <p:nvPr/>
            </p:nvSpPr>
            <p:spPr>
              <a:xfrm>
                <a:off x="7388322" y="5875361"/>
                <a:ext cx="5478607" cy="1200958"/>
              </a:xfrm>
              <a:prstGeom prst="rect">
                <a:avLst/>
              </a:prstGeom>
              <a:gradFill flip="none" rotWithShape="1">
                <a:gsLst>
                  <a:gs pos="0">
                    <a:srgbClr val="275AAA"/>
                  </a:gs>
                  <a:gs pos="100000">
                    <a:srgbClr val="8034E2"/>
                  </a:gs>
                </a:gsLst>
                <a:path path="circle">
                  <a:fillToRect l="37721" t="-19636" r="62278" b="119636"/>
                </a:path>
              </a:gradFill>
              <a:ln w="12700" cap="flat">
                <a:noFill/>
                <a:miter lim="400000"/>
              </a:ln>
              <a:effectLst/>
            </p:spPr>
            <p:txBody>
              <a:bodyPr wrap="square" lIns="50800" tIns="50800" rIns="50800" bIns="50800" numCol="1" anchor="ctr">
                <a:noAutofit/>
              </a:bodyPr>
              <a:lstStyle/>
              <a:p>
                <a:pPr marL="0" marR="0" lvl="0" indent="0" algn="ctr" defTabSz="1828432" rtl="0" eaLnBrk="1" fontAlgn="auto" latinLnBrk="0" hangingPunct="0">
                  <a:lnSpc>
                    <a:spcPct val="100000"/>
                  </a:lnSpc>
                  <a:spcBef>
                    <a:spcPts val="0"/>
                  </a:spcBef>
                  <a:spcAft>
                    <a:spcPts val="0"/>
                  </a:spcAft>
                  <a:buClrTx/>
                  <a:buSzTx/>
                  <a:buFontTx/>
                  <a:buNone/>
                  <a:tabLst/>
                  <a:defRPr sz="3600">
                    <a:solidFill>
                      <a:srgbClr val="7F7F7F"/>
                    </a:solidFill>
                    <a:latin typeface="Styrene A Regular"/>
                    <a:ea typeface="Styrene A Regular"/>
                    <a:cs typeface="Styrene A Regular"/>
                    <a:sym typeface="Styrene A Regular"/>
                  </a:defRPr>
                </a:pPr>
                <a:endParaRPr kumimoji="0" sz="4000" b="0" i="0" u="none" strike="noStrike" kern="0" cap="none" spc="0" normalizeH="0" baseline="0" noProof="0">
                  <a:ln>
                    <a:noFill/>
                  </a:ln>
                  <a:solidFill>
                    <a:srgbClr val="7F7F7F"/>
                  </a:solidFill>
                  <a:effectLst/>
                  <a:uLnTx/>
                  <a:uFillTx/>
                  <a:latin typeface="Styrene A Regular"/>
                  <a:sym typeface="Styrene A Regular"/>
                </a:endParaRPr>
              </a:p>
            </p:txBody>
          </p:sp>
          <p:sp>
            <p:nvSpPr>
              <p:cNvPr id="84" name="Cryptocurrency">
                <a:extLst>
                  <a:ext uri="{FF2B5EF4-FFF2-40B4-BE49-F238E27FC236}">
                    <a16:creationId xmlns:a16="http://schemas.microsoft.com/office/drawing/2014/main" id="{8F2FFD10-700C-43D4-849D-357A8F787CFE}"/>
                  </a:ext>
                </a:extLst>
              </p:cNvPr>
              <p:cNvSpPr txBox="1"/>
              <p:nvPr/>
            </p:nvSpPr>
            <p:spPr>
              <a:xfrm>
                <a:off x="8268024" y="6168008"/>
                <a:ext cx="3744872" cy="6457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373" tIns="18373" rIns="18373" bIns="18373" numCol="1" anchor="ctr">
                <a:spAutoFit/>
              </a:bodyPr>
              <a:lstStyle/>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Consensus</a:t>
                </a:r>
              </a:p>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Service</a:t>
                </a:r>
              </a:p>
            </p:txBody>
          </p:sp>
        </p:grpSp>
        <p:grpSp>
          <p:nvGrpSpPr>
            <p:cNvPr id="80" name="Group 79">
              <a:extLst>
                <a:ext uri="{FF2B5EF4-FFF2-40B4-BE49-F238E27FC236}">
                  <a16:creationId xmlns:a16="http://schemas.microsoft.com/office/drawing/2014/main" id="{104CF8D7-CA87-40AC-A2A5-A01E146EF666}"/>
                </a:ext>
              </a:extLst>
            </p:cNvPr>
            <p:cNvGrpSpPr/>
            <p:nvPr/>
          </p:nvGrpSpPr>
          <p:grpSpPr>
            <a:xfrm>
              <a:off x="8312124" y="6163105"/>
              <a:ext cx="6099202" cy="1987261"/>
              <a:chOff x="13417894" y="5875361"/>
              <a:chExt cx="5046258" cy="1200958"/>
            </a:xfrm>
          </p:grpSpPr>
          <p:sp>
            <p:nvSpPr>
              <p:cNvPr id="81" name="Rectangle">
                <a:extLst>
                  <a:ext uri="{FF2B5EF4-FFF2-40B4-BE49-F238E27FC236}">
                    <a16:creationId xmlns:a16="http://schemas.microsoft.com/office/drawing/2014/main" id="{EE7292CB-0F6C-42CF-B054-740F3950F228}"/>
                  </a:ext>
                </a:extLst>
              </p:cNvPr>
              <p:cNvSpPr/>
              <p:nvPr/>
            </p:nvSpPr>
            <p:spPr>
              <a:xfrm>
                <a:off x="13417894" y="5875361"/>
                <a:ext cx="5046258" cy="1200958"/>
              </a:xfrm>
              <a:prstGeom prst="rect">
                <a:avLst/>
              </a:prstGeom>
              <a:gradFill flip="none" rotWithShape="1">
                <a:gsLst>
                  <a:gs pos="0">
                    <a:srgbClr val="275AAA"/>
                  </a:gs>
                  <a:gs pos="100000">
                    <a:srgbClr val="8034E2"/>
                  </a:gs>
                </a:gsLst>
                <a:path path="circle">
                  <a:fillToRect l="37721" t="-19636" r="62278" b="119636"/>
                </a:path>
              </a:gradFill>
              <a:ln w="12700" cap="flat">
                <a:noFill/>
                <a:miter lim="400000"/>
              </a:ln>
              <a:effectLst/>
            </p:spPr>
            <p:txBody>
              <a:bodyPr wrap="square" lIns="50800" tIns="50800" rIns="50800" bIns="50800" numCol="1" anchor="ctr">
                <a:noAutofit/>
              </a:bodyPr>
              <a:lstStyle/>
              <a:p>
                <a:pPr marL="0" marR="0" lvl="0" indent="0" algn="ctr" defTabSz="1828432" rtl="0" eaLnBrk="1" fontAlgn="auto" latinLnBrk="0" hangingPunct="0">
                  <a:lnSpc>
                    <a:spcPct val="100000"/>
                  </a:lnSpc>
                  <a:spcBef>
                    <a:spcPts val="0"/>
                  </a:spcBef>
                  <a:spcAft>
                    <a:spcPts val="0"/>
                  </a:spcAft>
                  <a:buClrTx/>
                  <a:buSzTx/>
                  <a:buFontTx/>
                  <a:buNone/>
                  <a:tabLst/>
                  <a:defRPr sz="3600">
                    <a:solidFill>
                      <a:srgbClr val="7F7F7F"/>
                    </a:solidFill>
                    <a:latin typeface="Styrene A Regular"/>
                    <a:ea typeface="Styrene A Regular"/>
                    <a:cs typeface="Styrene A Regular"/>
                    <a:sym typeface="Styrene A Regular"/>
                  </a:defRPr>
                </a:pPr>
                <a:endParaRPr kumimoji="0" sz="4000" b="0" i="0" u="none" strike="noStrike" kern="0" cap="none" spc="0" normalizeH="0" baseline="0" noProof="0" dirty="0">
                  <a:ln>
                    <a:noFill/>
                  </a:ln>
                  <a:solidFill>
                    <a:srgbClr val="7F7F7F"/>
                  </a:solidFill>
                  <a:effectLst/>
                  <a:uLnTx/>
                  <a:uFillTx/>
                  <a:latin typeface="Styrene A Regular"/>
                  <a:sym typeface="Styrene A Regular"/>
                </a:endParaRPr>
              </a:p>
            </p:txBody>
          </p:sp>
          <p:sp>
            <p:nvSpPr>
              <p:cNvPr id="82" name="File…">
                <a:extLst>
                  <a:ext uri="{FF2B5EF4-FFF2-40B4-BE49-F238E27FC236}">
                    <a16:creationId xmlns:a16="http://schemas.microsoft.com/office/drawing/2014/main" id="{9583A634-4137-4479-83C9-599BDE179268}"/>
                  </a:ext>
                </a:extLst>
              </p:cNvPr>
              <p:cNvSpPr/>
              <p:nvPr/>
            </p:nvSpPr>
            <p:spPr>
              <a:xfrm>
                <a:off x="13417894" y="6187485"/>
                <a:ext cx="5017342" cy="62613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373" tIns="18373" rIns="18373" bIns="18373" numCol="1" anchor="ctr">
                <a:spAutoFit/>
              </a:bodyPr>
              <a:lstStyle/>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TOKEN</a:t>
                </a:r>
              </a:p>
              <a:p>
                <a:pPr marL="0" marR="0" lvl="0" indent="0" algn="ctr" defTabSz="298573" rtl="0" eaLnBrk="1" fontAlgn="auto" latinLnBrk="0" hangingPunct="0">
                  <a:lnSpc>
                    <a:spcPct val="80000"/>
                  </a:lnSpc>
                  <a:spcBef>
                    <a:spcPts val="0"/>
                  </a:spcBef>
                  <a:spcAft>
                    <a:spcPts val="0"/>
                  </a:spcAft>
                  <a:buClrTx/>
                  <a:buSzTx/>
                  <a:buFontTx/>
                  <a:buNone/>
                  <a:tabLst/>
                  <a:defRPr sz="2000" cap="all" spc="58">
                    <a:solidFill>
                      <a:srgbClr val="FFFFFF"/>
                    </a:solidFill>
                    <a:latin typeface="Styrene A Medium"/>
                    <a:ea typeface="Styrene A Medium"/>
                    <a:cs typeface="Styrene A Medium"/>
                    <a:sym typeface="Styrene A Medium"/>
                  </a:defRPr>
                </a:pPr>
                <a:r>
                  <a:rPr kumimoji="0" sz="3600" b="0" i="0" u="none" strike="noStrike" kern="0" cap="all" spc="58" normalizeH="0" baseline="0" noProof="0" dirty="0">
                    <a:ln>
                      <a:noFill/>
                    </a:ln>
                    <a:solidFill>
                      <a:srgbClr val="FFFFFF"/>
                    </a:solidFill>
                    <a:effectLst/>
                    <a:uLnTx/>
                    <a:uFillTx/>
                    <a:latin typeface="Styrene A Medium"/>
                    <a:sym typeface="Styrene A Medium"/>
                  </a:rPr>
                  <a:t>Service</a:t>
                </a:r>
              </a:p>
            </p:txBody>
          </p:sp>
        </p:grpSp>
      </p:grpSp>
      <p:pic>
        <p:nvPicPr>
          <p:cNvPr id="10" name="Picture 9">
            <a:extLst>
              <a:ext uri="{FF2B5EF4-FFF2-40B4-BE49-F238E27FC236}">
                <a16:creationId xmlns:a16="http://schemas.microsoft.com/office/drawing/2014/main" id="{E40CDCF6-E9BA-4464-87F4-BA6468B95EAF}"/>
              </a:ext>
            </a:extLst>
          </p:cNvPr>
          <p:cNvPicPr>
            <a:picLocks noChangeAspect="1"/>
          </p:cNvPicPr>
          <p:nvPr/>
        </p:nvPicPr>
        <p:blipFill>
          <a:blip r:embed="rId3"/>
          <a:stretch>
            <a:fillRect/>
          </a:stretch>
        </p:blipFill>
        <p:spPr>
          <a:xfrm>
            <a:off x="896612" y="4124684"/>
            <a:ext cx="3321849" cy="5875914"/>
          </a:xfrm>
          <a:prstGeom prst="rect">
            <a:avLst/>
          </a:prstGeom>
        </p:spPr>
      </p:pic>
      <p:pic>
        <p:nvPicPr>
          <p:cNvPr id="20" name="Google Shape;242;p8">
            <a:extLst>
              <a:ext uri="{FF2B5EF4-FFF2-40B4-BE49-F238E27FC236}">
                <a16:creationId xmlns:a16="http://schemas.microsoft.com/office/drawing/2014/main" id="{F7B5D0E4-9E8A-4551-B303-FEF0E4A3AB85}"/>
              </a:ext>
            </a:extLst>
          </p:cNvPr>
          <p:cNvPicPr preferRelativeResize="0">
            <a:picLocks noChangeAspect="1"/>
          </p:cNvPicPr>
          <p:nvPr/>
        </p:nvPicPr>
        <p:blipFill rotWithShape="1">
          <a:blip r:embed="rId4">
            <a:alphaModFix/>
          </a:blip>
          <a:srcRect l="37981" t="39739" r="32669" b="5933"/>
          <a:stretch/>
        </p:blipFill>
        <p:spPr>
          <a:xfrm>
            <a:off x="17756598" y="4198795"/>
            <a:ext cx="5730790" cy="5727692"/>
          </a:xfrm>
          <a:prstGeom prst="rect">
            <a:avLst/>
          </a:prstGeom>
          <a:noFill/>
          <a:ln w="9525" cap="flat" cmpd="sng">
            <a:solidFill>
              <a:schemeClr val="bg1">
                <a:lumMod val="65000"/>
              </a:schemeClr>
            </a:solidFill>
            <a:prstDash val="solid"/>
            <a:round/>
            <a:headEnd type="none" w="sm" len="sm"/>
            <a:tailEnd type="none" w="sm" len="sm"/>
          </a:ln>
        </p:spPr>
      </p:pic>
      <p:grpSp>
        <p:nvGrpSpPr>
          <p:cNvPr id="6" name="Group 5">
            <a:extLst>
              <a:ext uri="{FF2B5EF4-FFF2-40B4-BE49-F238E27FC236}">
                <a16:creationId xmlns:a16="http://schemas.microsoft.com/office/drawing/2014/main" id="{029986C5-16CB-4ABC-A33A-1BE97669C29B}"/>
              </a:ext>
            </a:extLst>
          </p:cNvPr>
          <p:cNvGrpSpPr>
            <a:grpSpLocks noChangeAspect="1"/>
          </p:cNvGrpSpPr>
          <p:nvPr/>
        </p:nvGrpSpPr>
        <p:grpSpPr>
          <a:xfrm>
            <a:off x="5153313" y="4513539"/>
            <a:ext cx="5429469" cy="5098204"/>
            <a:chOff x="4690081" y="4518346"/>
            <a:chExt cx="5348457" cy="5022134"/>
          </a:xfrm>
        </p:grpSpPr>
        <p:grpSp>
          <p:nvGrpSpPr>
            <p:cNvPr id="29" name="Group 28">
              <a:extLst>
                <a:ext uri="{FF2B5EF4-FFF2-40B4-BE49-F238E27FC236}">
                  <a16:creationId xmlns:a16="http://schemas.microsoft.com/office/drawing/2014/main" id="{FA03A13A-E1B1-4927-8242-CE818B4B9402}"/>
                </a:ext>
              </a:extLst>
            </p:cNvPr>
            <p:cNvGrpSpPr>
              <a:grpSpLocks noChangeAspect="1"/>
            </p:cNvGrpSpPr>
            <p:nvPr/>
          </p:nvGrpSpPr>
          <p:grpSpPr>
            <a:xfrm>
              <a:off x="4690081" y="4518346"/>
              <a:ext cx="5348457" cy="5022134"/>
              <a:chOff x="14431146" y="2989983"/>
              <a:chExt cx="7315200" cy="6868881"/>
            </a:xfrm>
          </p:grpSpPr>
          <p:grpSp>
            <p:nvGrpSpPr>
              <p:cNvPr id="31" name="Group 30">
                <a:extLst>
                  <a:ext uri="{FF2B5EF4-FFF2-40B4-BE49-F238E27FC236}">
                    <a16:creationId xmlns:a16="http://schemas.microsoft.com/office/drawing/2014/main" id="{3866D84B-753C-47C5-A1BB-E2A4FBA56223}"/>
                  </a:ext>
                </a:extLst>
              </p:cNvPr>
              <p:cNvGrpSpPr/>
              <p:nvPr/>
            </p:nvGrpSpPr>
            <p:grpSpPr>
              <a:xfrm>
                <a:off x="16125792" y="4505121"/>
                <a:ext cx="3869289" cy="3865937"/>
                <a:chOff x="16125792" y="4505121"/>
                <a:chExt cx="3869289" cy="3865937"/>
              </a:xfrm>
            </p:grpSpPr>
            <p:grpSp>
              <p:nvGrpSpPr>
                <p:cNvPr id="63" name="Group 62">
                  <a:extLst>
                    <a:ext uri="{FF2B5EF4-FFF2-40B4-BE49-F238E27FC236}">
                      <a16:creationId xmlns:a16="http://schemas.microsoft.com/office/drawing/2014/main" id="{508E2F3B-EB89-4AFD-AB03-9C9239C0808A}"/>
                    </a:ext>
                  </a:extLst>
                </p:cNvPr>
                <p:cNvGrpSpPr/>
                <p:nvPr/>
              </p:nvGrpSpPr>
              <p:grpSpPr>
                <a:xfrm>
                  <a:off x="16125792" y="4505121"/>
                  <a:ext cx="3869289" cy="3865937"/>
                  <a:chOff x="16125792" y="4505121"/>
                  <a:chExt cx="3869289" cy="3865937"/>
                </a:xfrm>
              </p:grpSpPr>
              <p:sp>
                <p:nvSpPr>
                  <p:cNvPr id="97" name="Oval 96">
                    <a:extLst>
                      <a:ext uri="{FF2B5EF4-FFF2-40B4-BE49-F238E27FC236}">
                        <a16:creationId xmlns:a16="http://schemas.microsoft.com/office/drawing/2014/main" id="{7C56FF33-C259-4E1E-BC9F-87979336832F}"/>
                      </a:ext>
                    </a:extLst>
                  </p:cNvPr>
                  <p:cNvSpPr>
                    <a:spLocks noChangeAspect="1"/>
                  </p:cNvSpPr>
                  <p:nvPr/>
                </p:nvSpPr>
                <p:spPr>
                  <a:xfrm>
                    <a:off x="16350439" y="4726416"/>
                    <a:ext cx="3419995" cy="3419995"/>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98" name="Oval 97">
                    <a:extLst>
                      <a:ext uri="{FF2B5EF4-FFF2-40B4-BE49-F238E27FC236}">
                        <a16:creationId xmlns:a16="http://schemas.microsoft.com/office/drawing/2014/main" id="{9F3087C9-E81C-47B8-BDAC-AE1BF5D9E7F9}"/>
                      </a:ext>
                    </a:extLst>
                  </p:cNvPr>
                  <p:cNvSpPr>
                    <a:spLocks noChangeAspect="1"/>
                  </p:cNvSpPr>
                  <p:nvPr/>
                </p:nvSpPr>
                <p:spPr>
                  <a:xfrm>
                    <a:off x="17835789" y="4505121"/>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99" name="Oval 98">
                    <a:extLst>
                      <a:ext uri="{FF2B5EF4-FFF2-40B4-BE49-F238E27FC236}">
                        <a16:creationId xmlns:a16="http://schemas.microsoft.com/office/drawing/2014/main" id="{B39BA1CA-BD0D-443A-A1A0-CD57B9924DF0}"/>
                      </a:ext>
                    </a:extLst>
                  </p:cNvPr>
                  <p:cNvSpPr>
                    <a:spLocks noChangeAspect="1"/>
                  </p:cNvSpPr>
                  <p:nvPr/>
                </p:nvSpPr>
                <p:spPr>
                  <a:xfrm>
                    <a:off x="16607608" y="7416129"/>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0" name="Oval 99">
                    <a:extLst>
                      <a:ext uri="{FF2B5EF4-FFF2-40B4-BE49-F238E27FC236}">
                        <a16:creationId xmlns:a16="http://schemas.microsoft.com/office/drawing/2014/main" id="{C2AB84F3-675D-4C9E-BF5D-FECE69D5F390}"/>
                      </a:ext>
                    </a:extLst>
                  </p:cNvPr>
                  <p:cNvSpPr>
                    <a:spLocks noChangeAspect="1"/>
                  </p:cNvSpPr>
                  <p:nvPr/>
                </p:nvSpPr>
                <p:spPr>
                  <a:xfrm>
                    <a:off x="17835565" y="7921764"/>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1" name="Oval 100">
                    <a:extLst>
                      <a:ext uri="{FF2B5EF4-FFF2-40B4-BE49-F238E27FC236}">
                        <a16:creationId xmlns:a16="http://schemas.microsoft.com/office/drawing/2014/main" id="{AF1AA993-688C-47DF-B123-8E7E285B60CC}"/>
                      </a:ext>
                    </a:extLst>
                  </p:cNvPr>
                  <p:cNvSpPr>
                    <a:spLocks noChangeAspect="1"/>
                  </p:cNvSpPr>
                  <p:nvPr/>
                </p:nvSpPr>
                <p:spPr>
                  <a:xfrm>
                    <a:off x="16125792" y="6211766"/>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2" name="Oval 101">
                    <a:extLst>
                      <a:ext uri="{FF2B5EF4-FFF2-40B4-BE49-F238E27FC236}">
                        <a16:creationId xmlns:a16="http://schemas.microsoft.com/office/drawing/2014/main" id="{36AB3537-6AB6-455F-A8A7-CAB106F85562}"/>
                      </a:ext>
                    </a:extLst>
                  </p:cNvPr>
                  <p:cNvSpPr>
                    <a:spLocks noChangeAspect="1"/>
                  </p:cNvSpPr>
                  <p:nvPr/>
                </p:nvSpPr>
                <p:spPr>
                  <a:xfrm>
                    <a:off x="16611521" y="5001357"/>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3" name="Oval 102">
                    <a:extLst>
                      <a:ext uri="{FF2B5EF4-FFF2-40B4-BE49-F238E27FC236}">
                        <a16:creationId xmlns:a16="http://schemas.microsoft.com/office/drawing/2014/main" id="{ED9AECF3-E673-4A4E-B402-D85E4CF1A570}"/>
                      </a:ext>
                    </a:extLst>
                  </p:cNvPr>
                  <p:cNvSpPr>
                    <a:spLocks noChangeAspect="1"/>
                  </p:cNvSpPr>
                  <p:nvPr/>
                </p:nvSpPr>
                <p:spPr>
                  <a:xfrm flipH="1">
                    <a:off x="19047875" y="7429541"/>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4" name="Oval 103">
                    <a:extLst>
                      <a:ext uri="{FF2B5EF4-FFF2-40B4-BE49-F238E27FC236}">
                        <a16:creationId xmlns:a16="http://schemas.microsoft.com/office/drawing/2014/main" id="{D72654A8-FD57-4E74-A9C4-08AFCD5D0209}"/>
                      </a:ext>
                    </a:extLst>
                  </p:cNvPr>
                  <p:cNvSpPr>
                    <a:spLocks noChangeAspect="1"/>
                  </p:cNvSpPr>
                  <p:nvPr/>
                </p:nvSpPr>
                <p:spPr>
                  <a:xfrm flipH="1">
                    <a:off x="19545787" y="6211766"/>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5" name="Oval 104">
                    <a:extLst>
                      <a:ext uri="{FF2B5EF4-FFF2-40B4-BE49-F238E27FC236}">
                        <a16:creationId xmlns:a16="http://schemas.microsoft.com/office/drawing/2014/main" id="{C644BA1C-DFB6-43D3-BD5B-0797D5058A94}"/>
                      </a:ext>
                    </a:extLst>
                  </p:cNvPr>
                  <p:cNvSpPr>
                    <a:spLocks noChangeAspect="1"/>
                  </p:cNvSpPr>
                  <p:nvPr/>
                </p:nvSpPr>
                <p:spPr>
                  <a:xfrm flipH="1">
                    <a:off x="19051787" y="5014769"/>
                    <a:ext cx="449294" cy="449294"/>
                  </a:xfrm>
                  <a:prstGeom prst="ellipse">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grpSp>
              <p:nvGrpSpPr>
                <p:cNvPr id="64" name="Group 63">
                  <a:extLst>
                    <a:ext uri="{FF2B5EF4-FFF2-40B4-BE49-F238E27FC236}">
                      <a16:creationId xmlns:a16="http://schemas.microsoft.com/office/drawing/2014/main" id="{183117B4-631E-46AE-AFDE-2A43884C6324}"/>
                    </a:ext>
                  </a:extLst>
                </p:cNvPr>
                <p:cNvGrpSpPr/>
                <p:nvPr/>
              </p:nvGrpSpPr>
              <p:grpSpPr>
                <a:xfrm>
                  <a:off x="16494943" y="4888618"/>
                  <a:ext cx="3116642" cy="3102296"/>
                  <a:chOff x="16494943" y="4888618"/>
                  <a:chExt cx="3116642" cy="3102296"/>
                </a:xfrm>
              </p:grpSpPr>
              <p:grpSp>
                <p:nvGrpSpPr>
                  <p:cNvPr id="65" name="Group 64">
                    <a:extLst>
                      <a:ext uri="{FF2B5EF4-FFF2-40B4-BE49-F238E27FC236}">
                        <a16:creationId xmlns:a16="http://schemas.microsoft.com/office/drawing/2014/main" id="{2FA33995-49E8-46A3-A94E-7A68547259D7}"/>
                      </a:ext>
                    </a:extLst>
                  </p:cNvPr>
                  <p:cNvGrpSpPr/>
                  <p:nvPr/>
                </p:nvGrpSpPr>
                <p:grpSpPr>
                  <a:xfrm>
                    <a:off x="16509289" y="4888618"/>
                    <a:ext cx="3102295" cy="3033146"/>
                    <a:chOff x="15482136" y="3237775"/>
                    <a:chExt cx="5423374" cy="5302487"/>
                  </a:xfrm>
                </p:grpSpPr>
                <p:cxnSp>
                  <p:nvCxnSpPr>
                    <p:cNvPr id="92" name="Straight Connector 91">
                      <a:extLst>
                        <a:ext uri="{FF2B5EF4-FFF2-40B4-BE49-F238E27FC236}">
                          <a16:creationId xmlns:a16="http://schemas.microsoft.com/office/drawing/2014/main" id="{EF249C06-BB65-4765-8E52-070516B6FFE7}"/>
                        </a:ext>
                      </a:extLst>
                    </p:cNvPr>
                    <p:cNvCxnSpPr>
                      <a:stCxn id="98" idx="4"/>
                      <a:endCxn id="100" idx="0"/>
                    </p:cNvCxnSpPr>
                    <p:nvPr/>
                  </p:nvCxnSpPr>
                  <p:spPr>
                    <a:xfrm flipH="1">
                      <a:off x="18193431" y="3352801"/>
                      <a:ext cx="392" cy="5187461"/>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85AEB72A-7EC9-4687-AF01-5327E7243476}"/>
                        </a:ext>
                      </a:extLst>
                    </p:cNvPr>
                    <p:cNvCxnSpPr>
                      <a:cxnSpLocks/>
                    </p:cNvCxnSpPr>
                    <p:nvPr/>
                  </p:nvCxnSpPr>
                  <p:spPr>
                    <a:xfrm>
                      <a:off x="18360965" y="3352801"/>
                      <a:ext cx="177335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4" name="Straight Connector 93">
                      <a:extLst>
                        <a:ext uri="{FF2B5EF4-FFF2-40B4-BE49-F238E27FC236}">
                          <a16:creationId xmlns:a16="http://schemas.microsoft.com/office/drawing/2014/main" id="{A9692D1D-471F-470D-82D1-016791B85AD6}"/>
                        </a:ext>
                      </a:extLst>
                    </p:cNvPr>
                    <p:cNvCxnSpPr>
                      <a:cxnSpLocks/>
                      <a:stCxn id="98" idx="5"/>
                      <a:endCxn id="104" idx="7"/>
                    </p:cNvCxnSpPr>
                    <p:nvPr/>
                  </p:nvCxnSpPr>
                  <p:spPr>
                    <a:xfrm>
                      <a:off x="18471521" y="3237775"/>
                      <a:ext cx="2433989" cy="242812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033FA1E2-4799-4554-B46B-28613C0557A7}"/>
                        </a:ext>
                      </a:extLst>
                    </p:cNvPr>
                    <p:cNvCxnSpPr>
                      <a:cxnSpLocks/>
                    </p:cNvCxnSpPr>
                    <p:nvPr/>
                  </p:nvCxnSpPr>
                  <p:spPr>
                    <a:xfrm flipH="1">
                      <a:off x="16152558" y="3352801"/>
                      <a:ext cx="187373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6EC05D83-2851-41CA-B974-7AF54224A8EE}"/>
                        </a:ext>
                      </a:extLst>
                    </p:cNvPr>
                    <p:cNvCxnSpPr>
                      <a:cxnSpLocks/>
                      <a:stCxn id="98" idx="3"/>
                      <a:endCxn id="101" idx="7"/>
                    </p:cNvCxnSpPr>
                    <p:nvPr/>
                  </p:nvCxnSpPr>
                  <p:spPr>
                    <a:xfrm flipH="1">
                      <a:off x="15482136" y="3237775"/>
                      <a:ext cx="2433989" cy="242812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cxnSp>
                <p:nvCxnSpPr>
                  <p:cNvPr id="66" name="Straight Connector 65">
                    <a:extLst>
                      <a:ext uri="{FF2B5EF4-FFF2-40B4-BE49-F238E27FC236}">
                        <a16:creationId xmlns:a16="http://schemas.microsoft.com/office/drawing/2014/main" id="{715F20E5-773B-4CCC-ACAC-66A66BE2ECBA}"/>
                      </a:ext>
                    </a:extLst>
                  </p:cNvPr>
                  <p:cNvCxnSpPr/>
                  <p:nvPr/>
                </p:nvCxnSpPr>
                <p:spPr>
                  <a:xfrm rot="16200000" flipH="1">
                    <a:off x="18044303" y="4956204"/>
                    <a:ext cx="224" cy="296734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9BBDF8C-D47E-43BC-B119-CD237BE3C937}"/>
                      </a:ext>
                    </a:extLst>
                  </p:cNvPr>
                  <p:cNvCxnSpPr>
                    <a:cxnSpLocks/>
                  </p:cNvCxnSpPr>
                  <p:nvPr/>
                </p:nvCxnSpPr>
                <p:spPr>
                  <a:xfrm rot="16200000">
                    <a:off x="17291105" y="4599396"/>
                    <a:ext cx="1014398" cy="247512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0C0FCC5D-8FA5-47A1-A1C2-4D7ED73DCB71}"/>
                      </a:ext>
                    </a:extLst>
                  </p:cNvPr>
                  <p:cNvCxnSpPr>
                    <a:cxnSpLocks/>
                  </p:cNvCxnSpPr>
                  <p:nvPr/>
                </p:nvCxnSpPr>
                <p:spPr>
                  <a:xfrm rot="16200000" flipH="1">
                    <a:off x="17262395" y="5833946"/>
                    <a:ext cx="1071818" cy="247512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03AD3C4B-3A16-4274-AB91-FAD1EFA5F146}"/>
                      </a:ext>
                    </a:extLst>
                  </p:cNvPr>
                  <p:cNvCxnSpPr>
                    <a:cxnSpLocks/>
                  </p:cNvCxnSpPr>
                  <p:nvPr/>
                </p:nvCxnSpPr>
                <p:spPr>
                  <a:xfrm rot="16200000" flipH="1">
                    <a:off x="16493267" y="6600292"/>
                    <a:ext cx="1392298" cy="138894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nvGrpSpPr>
                  <p:cNvPr id="70" name="Group 69">
                    <a:extLst>
                      <a:ext uri="{FF2B5EF4-FFF2-40B4-BE49-F238E27FC236}">
                        <a16:creationId xmlns:a16="http://schemas.microsoft.com/office/drawing/2014/main" id="{39BB12BC-AC92-4262-B0F3-30F446F9AF59}"/>
                      </a:ext>
                    </a:extLst>
                  </p:cNvPr>
                  <p:cNvGrpSpPr/>
                  <p:nvPr/>
                </p:nvGrpSpPr>
                <p:grpSpPr>
                  <a:xfrm rot="16200000">
                    <a:off x="16999496" y="5365162"/>
                    <a:ext cx="2531798" cy="2692380"/>
                    <a:chOff x="3051571" y="3813036"/>
                    <a:chExt cx="4426042" cy="4706767"/>
                  </a:xfrm>
                </p:grpSpPr>
                <p:cxnSp>
                  <p:nvCxnSpPr>
                    <p:cNvPr id="89" name="Straight Connector 88">
                      <a:extLst>
                        <a:ext uri="{FF2B5EF4-FFF2-40B4-BE49-F238E27FC236}">
                          <a16:creationId xmlns:a16="http://schemas.microsoft.com/office/drawing/2014/main" id="{A9DC0558-C023-4383-9C0A-E2E3D5EDEB43}"/>
                        </a:ext>
                      </a:extLst>
                    </p:cNvPr>
                    <p:cNvCxnSpPr>
                      <a:cxnSpLocks/>
                    </p:cNvCxnSpPr>
                    <p:nvPr/>
                  </p:nvCxnSpPr>
                  <p:spPr>
                    <a:xfrm rot="16200000">
                      <a:off x="4427454" y="2536228"/>
                      <a:ext cx="177335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0" name="Straight Connector 89">
                      <a:extLst>
                        <a:ext uri="{FF2B5EF4-FFF2-40B4-BE49-F238E27FC236}">
                          <a16:creationId xmlns:a16="http://schemas.microsoft.com/office/drawing/2014/main" id="{296F3C3D-0094-4FE3-9FF3-03FD9418F067}"/>
                        </a:ext>
                      </a:extLst>
                    </p:cNvPr>
                    <p:cNvCxnSpPr>
                      <a:cxnSpLocks/>
                    </p:cNvCxnSpPr>
                    <p:nvPr/>
                  </p:nvCxnSpPr>
                  <p:spPr>
                    <a:xfrm rot="16200000" flipH="1">
                      <a:off x="4377264" y="4694445"/>
                      <a:ext cx="187373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91" name="Straight Connector 90">
                      <a:extLst>
                        <a:ext uri="{FF2B5EF4-FFF2-40B4-BE49-F238E27FC236}">
                          <a16:creationId xmlns:a16="http://schemas.microsoft.com/office/drawing/2014/main" id="{6A3E083D-11B8-4B7F-8F8E-297A9B65BBBA}"/>
                        </a:ext>
                      </a:extLst>
                    </p:cNvPr>
                    <p:cNvCxnSpPr>
                      <a:cxnSpLocks/>
                      <a:endCxn id="104" idx="5"/>
                    </p:cNvCxnSpPr>
                    <p:nvPr/>
                  </p:nvCxnSpPr>
                  <p:spPr>
                    <a:xfrm rot="5400000" flipV="1">
                      <a:off x="3084603" y="6136870"/>
                      <a:ext cx="2349901" cy="241596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grpSp>
                <p:nvGrpSpPr>
                  <p:cNvPr id="71" name="Group 70">
                    <a:extLst>
                      <a:ext uri="{FF2B5EF4-FFF2-40B4-BE49-F238E27FC236}">
                        <a16:creationId xmlns:a16="http://schemas.microsoft.com/office/drawing/2014/main" id="{1A5ACEA8-C356-4085-95AE-281B2B08EF06}"/>
                      </a:ext>
                    </a:extLst>
                  </p:cNvPr>
                  <p:cNvGrpSpPr/>
                  <p:nvPr/>
                </p:nvGrpSpPr>
                <p:grpSpPr>
                  <a:xfrm rot="10800000">
                    <a:off x="17060815" y="5294182"/>
                    <a:ext cx="2475125" cy="2277658"/>
                    <a:chOff x="3150646" y="3813036"/>
                    <a:chExt cx="4326967" cy="3981758"/>
                  </a:xfrm>
                </p:grpSpPr>
                <p:cxnSp>
                  <p:nvCxnSpPr>
                    <p:cNvPr id="87" name="Straight Connector 86">
                      <a:extLst>
                        <a:ext uri="{FF2B5EF4-FFF2-40B4-BE49-F238E27FC236}">
                          <a16:creationId xmlns:a16="http://schemas.microsoft.com/office/drawing/2014/main" id="{5CDBF2B2-CB99-41E8-821E-1B679352369F}"/>
                        </a:ext>
                      </a:extLst>
                    </p:cNvPr>
                    <p:cNvCxnSpPr>
                      <a:cxnSpLocks/>
                    </p:cNvCxnSpPr>
                    <p:nvPr/>
                  </p:nvCxnSpPr>
                  <p:spPr>
                    <a:xfrm rot="16200000">
                      <a:off x="4427454" y="2536228"/>
                      <a:ext cx="177335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88" name="Straight Connector 87">
                      <a:extLst>
                        <a:ext uri="{FF2B5EF4-FFF2-40B4-BE49-F238E27FC236}">
                          <a16:creationId xmlns:a16="http://schemas.microsoft.com/office/drawing/2014/main" id="{7ADA59C7-F926-4ABF-9E27-1A12A27168C9}"/>
                        </a:ext>
                      </a:extLst>
                    </p:cNvPr>
                    <p:cNvCxnSpPr>
                      <a:cxnSpLocks/>
                    </p:cNvCxnSpPr>
                    <p:nvPr/>
                  </p:nvCxnSpPr>
                  <p:spPr>
                    <a:xfrm rot="16200000" flipH="1">
                      <a:off x="4377264" y="4694445"/>
                      <a:ext cx="1873731" cy="4326967"/>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cxnSp>
                <p:nvCxnSpPr>
                  <p:cNvPr id="72" name="Straight Connector 71">
                    <a:extLst>
                      <a:ext uri="{FF2B5EF4-FFF2-40B4-BE49-F238E27FC236}">
                        <a16:creationId xmlns:a16="http://schemas.microsoft.com/office/drawing/2014/main" id="{6BE60177-BA7D-48F0-B9FB-8ADB25DA2A90}"/>
                      </a:ext>
                    </a:extLst>
                  </p:cNvPr>
                  <p:cNvCxnSpPr>
                    <a:cxnSpLocks/>
                    <a:stCxn id="102" idx="5"/>
                    <a:endCxn id="103" idx="7"/>
                  </p:cNvCxnSpPr>
                  <p:nvPr/>
                </p:nvCxnSpPr>
                <p:spPr>
                  <a:xfrm>
                    <a:off x="16995018" y="5384854"/>
                    <a:ext cx="2118655" cy="2110485"/>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EF4DCDE7-BBA8-4378-83A0-9542258D37AC}"/>
                      </a:ext>
                    </a:extLst>
                  </p:cNvPr>
                  <p:cNvCxnSpPr>
                    <a:cxnSpLocks/>
                    <a:stCxn id="105" idx="5"/>
                    <a:endCxn id="99" idx="7"/>
                  </p:cNvCxnSpPr>
                  <p:nvPr/>
                </p:nvCxnSpPr>
                <p:spPr>
                  <a:xfrm flipH="1">
                    <a:off x="16991105" y="5398265"/>
                    <a:ext cx="2126480" cy="2083661"/>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DF36D8BE-B078-4F5F-B0AA-F3CB63B7B59A}"/>
                      </a:ext>
                    </a:extLst>
                  </p:cNvPr>
                  <p:cNvCxnSpPr>
                    <a:cxnSpLocks/>
                    <a:stCxn id="105" idx="6"/>
                    <a:endCxn id="102" idx="6"/>
                  </p:cNvCxnSpPr>
                  <p:nvPr/>
                </p:nvCxnSpPr>
                <p:spPr>
                  <a:xfrm flipH="1" flipV="1">
                    <a:off x="17060815" y="5226004"/>
                    <a:ext cx="1990972" cy="13412"/>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44F6FF17-209E-4C8E-9CCF-AB0D8257CECC}"/>
                      </a:ext>
                    </a:extLst>
                  </p:cNvPr>
                  <p:cNvCxnSpPr>
                    <a:cxnSpLocks/>
                    <a:stCxn id="103" idx="6"/>
                    <a:endCxn id="99" idx="6"/>
                  </p:cNvCxnSpPr>
                  <p:nvPr/>
                </p:nvCxnSpPr>
                <p:spPr>
                  <a:xfrm flipH="1" flipV="1">
                    <a:off x="17056903" y="7640777"/>
                    <a:ext cx="1990972" cy="13412"/>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76" name="Straight Connector 75">
                    <a:extLst>
                      <a:ext uri="{FF2B5EF4-FFF2-40B4-BE49-F238E27FC236}">
                        <a16:creationId xmlns:a16="http://schemas.microsoft.com/office/drawing/2014/main" id="{F51D8D28-3996-40A3-A50D-FBF5365F298D}"/>
                      </a:ext>
                    </a:extLst>
                  </p:cNvPr>
                  <p:cNvCxnSpPr>
                    <a:cxnSpLocks/>
                    <a:stCxn id="105" idx="4"/>
                    <a:endCxn id="103" idx="0"/>
                  </p:cNvCxnSpPr>
                  <p:nvPr/>
                </p:nvCxnSpPr>
                <p:spPr>
                  <a:xfrm flipH="1">
                    <a:off x="19272522" y="5464063"/>
                    <a:ext cx="3913" cy="196547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9A568AD5-46A5-4DEE-9350-D619D0D5D4EC}"/>
                      </a:ext>
                    </a:extLst>
                  </p:cNvPr>
                  <p:cNvCxnSpPr>
                    <a:cxnSpLocks/>
                    <a:stCxn id="99" idx="0"/>
                    <a:endCxn id="102" idx="4"/>
                  </p:cNvCxnSpPr>
                  <p:nvPr/>
                </p:nvCxnSpPr>
                <p:spPr>
                  <a:xfrm flipV="1">
                    <a:off x="16832255" y="5450651"/>
                    <a:ext cx="3913" cy="1965478"/>
                  </a:xfrm>
                  <a:prstGeom prst="line">
                    <a:avLst/>
                  </a:prstGeom>
                  <a:noFill/>
                  <a:ln w="1905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grpSp>
          <p:pic>
            <p:nvPicPr>
              <p:cNvPr id="32" name="Graphic 31" descr="Laptop outline">
                <a:extLst>
                  <a:ext uri="{FF2B5EF4-FFF2-40B4-BE49-F238E27FC236}">
                    <a16:creationId xmlns:a16="http://schemas.microsoft.com/office/drawing/2014/main" id="{8C224DBC-C560-4124-9322-366C9685B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431146" y="5966610"/>
                <a:ext cx="1155497" cy="1155497"/>
              </a:xfrm>
              <a:prstGeom prst="rect">
                <a:avLst/>
              </a:prstGeom>
            </p:spPr>
          </p:pic>
          <p:grpSp>
            <p:nvGrpSpPr>
              <p:cNvPr id="33" name="Group 32">
                <a:extLst>
                  <a:ext uri="{FF2B5EF4-FFF2-40B4-BE49-F238E27FC236}">
                    <a16:creationId xmlns:a16="http://schemas.microsoft.com/office/drawing/2014/main" id="{2B6A0F00-0358-479D-A820-316F557E50C2}"/>
                  </a:ext>
                </a:extLst>
              </p:cNvPr>
              <p:cNvGrpSpPr>
                <a:grpSpLocks noChangeAspect="1"/>
              </p:cNvGrpSpPr>
              <p:nvPr/>
            </p:nvGrpSpPr>
            <p:grpSpPr>
              <a:xfrm>
                <a:off x="15193966" y="5939279"/>
                <a:ext cx="449295" cy="602629"/>
                <a:chOff x="8170749" y="5384800"/>
                <a:chExt cx="2196712" cy="2946400"/>
              </a:xfrm>
            </p:grpSpPr>
            <p:sp>
              <p:nvSpPr>
                <p:cNvPr id="61" name="Rectangle 60">
                  <a:extLst>
                    <a:ext uri="{FF2B5EF4-FFF2-40B4-BE49-F238E27FC236}">
                      <a16:creationId xmlns:a16="http://schemas.microsoft.com/office/drawing/2014/main" id="{C1EAE8B5-011E-4FA5-A4A4-9119F314733F}"/>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62" name="Graphic 61" descr="Checklist outline">
                  <a:extLst>
                    <a:ext uri="{FF2B5EF4-FFF2-40B4-BE49-F238E27FC236}">
                      <a16:creationId xmlns:a16="http://schemas.microsoft.com/office/drawing/2014/main" id="{40797436-515F-4711-89BE-383C00D79469}"/>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4" name="Graphic 33" descr="Laptop outline">
                <a:extLst>
                  <a:ext uri="{FF2B5EF4-FFF2-40B4-BE49-F238E27FC236}">
                    <a16:creationId xmlns:a16="http://schemas.microsoft.com/office/drawing/2014/main" id="{CC1F84E2-3A0C-410D-A468-0629CF51825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961315" y="4378343"/>
                <a:ext cx="1155497" cy="1155497"/>
              </a:xfrm>
              <a:prstGeom prst="rect">
                <a:avLst/>
              </a:prstGeom>
            </p:spPr>
          </p:pic>
          <p:grpSp>
            <p:nvGrpSpPr>
              <p:cNvPr id="35" name="Group 34">
                <a:extLst>
                  <a:ext uri="{FF2B5EF4-FFF2-40B4-BE49-F238E27FC236}">
                    <a16:creationId xmlns:a16="http://schemas.microsoft.com/office/drawing/2014/main" id="{4A127F83-D597-4181-B911-0B1C495C97DC}"/>
                  </a:ext>
                </a:extLst>
              </p:cNvPr>
              <p:cNvGrpSpPr>
                <a:grpSpLocks noChangeAspect="1"/>
              </p:cNvGrpSpPr>
              <p:nvPr/>
            </p:nvGrpSpPr>
            <p:grpSpPr>
              <a:xfrm>
                <a:off x="15724135" y="4351012"/>
                <a:ext cx="449295" cy="602629"/>
                <a:chOff x="8170749" y="5384800"/>
                <a:chExt cx="2196712" cy="2946400"/>
              </a:xfrm>
            </p:grpSpPr>
            <p:sp>
              <p:nvSpPr>
                <p:cNvPr id="59" name="Rectangle 58">
                  <a:extLst>
                    <a:ext uri="{FF2B5EF4-FFF2-40B4-BE49-F238E27FC236}">
                      <a16:creationId xmlns:a16="http://schemas.microsoft.com/office/drawing/2014/main" id="{1DD333DF-7E95-4158-8408-35A4B2AA735A}"/>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60" name="Graphic 59" descr="Checklist outline">
                  <a:extLst>
                    <a:ext uri="{FF2B5EF4-FFF2-40B4-BE49-F238E27FC236}">
                      <a16:creationId xmlns:a16="http://schemas.microsoft.com/office/drawing/2014/main" id="{ABF636AA-01B0-475B-85F8-D9DF54EAE81F}"/>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6" name="Graphic 35" descr="Laptop outline">
                <a:extLst>
                  <a:ext uri="{FF2B5EF4-FFF2-40B4-BE49-F238E27FC236}">
                    <a16:creationId xmlns:a16="http://schemas.microsoft.com/office/drawing/2014/main" id="{A83BA494-91EF-4524-8FBF-CB98B321E9D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961315" y="7867100"/>
                <a:ext cx="1155497" cy="1155497"/>
              </a:xfrm>
              <a:prstGeom prst="rect">
                <a:avLst/>
              </a:prstGeom>
            </p:spPr>
          </p:pic>
          <p:grpSp>
            <p:nvGrpSpPr>
              <p:cNvPr id="37" name="Group 36">
                <a:extLst>
                  <a:ext uri="{FF2B5EF4-FFF2-40B4-BE49-F238E27FC236}">
                    <a16:creationId xmlns:a16="http://schemas.microsoft.com/office/drawing/2014/main" id="{086FAFB9-EB9D-4A03-AC23-92A4F92861AF}"/>
                  </a:ext>
                </a:extLst>
              </p:cNvPr>
              <p:cNvGrpSpPr>
                <a:grpSpLocks noChangeAspect="1"/>
              </p:cNvGrpSpPr>
              <p:nvPr/>
            </p:nvGrpSpPr>
            <p:grpSpPr>
              <a:xfrm>
                <a:off x="15724135" y="7839769"/>
                <a:ext cx="449295" cy="602629"/>
                <a:chOff x="8170749" y="5384800"/>
                <a:chExt cx="2196712" cy="2946400"/>
              </a:xfrm>
            </p:grpSpPr>
            <p:sp>
              <p:nvSpPr>
                <p:cNvPr id="57" name="Rectangle 56">
                  <a:extLst>
                    <a:ext uri="{FF2B5EF4-FFF2-40B4-BE49-F238E27FC236}">
                      <a16:creationId xmlns:a16="http://schemas.microsoft.com/office/drawing/2014/main" id="{FD498992-D1CA-452A-B4C5-B8F4A00C542C}"/>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8" name="Graphic 57" descr="Checklist outline">
                  <a:extLst>
                    <a:ext uri="{FF2B5EF4-FFF2-40B4-BE49-F238E27FC236}">
                      <a16:creationId xmlns:a16="http://schemas.microsoft.com/office/drawing/2014/main" id="{AD7D2912-4E5E-4465-9CC9-1AADB1DA0E27}"/>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38" name="Graphic 37" descr="Laptop outline">
                <a:extLst>
                  <a:ext uri="{FF2B5EF4-FFF2-40B4-BE49-F238E27FC236}">
                    <a16:creationId xmlns:a16="http://schemas.microsoft.com/office/drawing/2014/main" id="{FD942A8C-04FE-4609-BB7B-3DD91137A82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482689" y="8703367"/>
                <a:ext cx="1155497" cy="1155497"/>
              </a:xfrm>
              <a:prstGeom prst="rect">
                <a:avLst/>
              </a:prstGeom>
            </p:spPr>
          </p:pic>
          <p:grpSp>
            <p:nvGrpSpPr>
              <p:cNvPr id="39" name="Group 38">
                <a:extLst>
                  <a:ext uri="{FF2B5EF4-FFF2-40B4-BE49-F238E27FC236}">
                    <a16:creationId xmlns:a16="http://schemas.microsoft.com/office/drawing/2014/main" id="{2BEE5EB2-543A-49CE-8659-7C09FFCF44B3}"/>
                  </a:ext>
                </a:extLst>
              </p:cNvPr>
              <p:cNvGrpSpPr>
                <a:grpSpLocks noChangeAspect="1"/>
              </p:cNvGrpSpPr>
              <p:nvPr/>
            </p:nvGrpSpPr>
            <p:grpSpPr>
              <a:xfrm>
                <a:off x="18245509" y="8676036"/>
                <a:ext cx="449295" cy="602629"/>
                <a:chOff x="8170749" y="5384800"/>
                <a:chExt cx="2196712" cy="2946400"/>
              </a:xfrm>
            </p:grpSpPr>
            <p:sp>
              <p:nvSpPr>
                <p:cNvPr id="55" name="Rectangle 54">
                  <a:extLst>
                    <a:ext uri="{FF2B5EF4-FFF2-40B4-BE49-F238E27FC236}">
                      <a16:creationId xmlns:a16="http://schemas.microsoft.com/office/drawing/2014/main" id="{61E1C518-E2EF-494C-822A-565BACFB8FD4}"/>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6" name="Graphic 55" descr="Checklist outline">
                  <a:extLst>
                    <a:ext uri="{FF2B5EF4-FFF2-40B4-BE49-F238E27FC236}">
                      <a16:creationId xmlns:a16="http://schemas.microsoft.com/office/drawing/2014/main" id="{76B0FE09-60EE-4507-8920-B79289AB26F5}"/>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40" name="Graphic 39" descr="Laptop outline">
                <a:extLst>
                  <a:ext uri="{FF2B5EF4-FFF2-40B4-BE49-F238E27FC236}">
                    <a16:creationId xmlns:a16="http://schemas.microsoft.com/office/drawing/2014/main" id="{3B25B024-8B81-4451-B009-73B85C51B82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04063" y="7867100"/>
                <a:ext cx="1155497" cy="1155497"/>
              </a:xfrm>
              <a:prstGeom prst="rect">
                <a:avLst/>
              </a:prstGeom>
            </p:spPr>
          </p:pic>
          <p:grpSp>
            <p:nvGrpSpPr>
              <p:cNvPr id="41" name="Group 40">
                <a:extLst>
                  <a:ext uri="{FF2B5EF4-FFF2-40B4-BE49-F238E27FC236}">
                    <a16:creationId xmlns:a16="http://schemas.microsoft.com/office/drawing/2014/main" id="{E8E84F97-72A0-4B83-A341-359E889EA20A}"/>
                  </a:ext>
                </a:extLst>
              </p:cNvPr>
              <p:cNvGrpSpPr>
                <a:grpSpLocks noChangeAspect="1"/>
              </p:cNvGrpSpPr>
              <p:nvPr/>
            </p:nvGrpSpPr>
            <p:grpSpPr>
              <a:xfrm>
                <a:off x="20766883" y="7839769"/>
                <a:ext cx="449295" cy="602629"/>
                <a:chOff x="8170749" y="5384800"/>
                <a:chExt cx="2196712" cy="2946400"/>
              </a:xfrm>
            </p:grpSpPr>
            <p:sp>
              <p:nvSpPr>
                <p:cNvPr id="53" name="Rectangle 52">
                  <a:extLst>
                    <a:ext uri="{FF2B5EF4-FFF2-40B4-BE49-F238E27FC236}">
                      <a16:creationId xmlns:a16="http://schemas.microsoft.com/office/drawing/2014/main" id="{CD6290EF-711A-4E4F-AB27-F0954233D368}"/>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4" name="Graphic 53" descr="Checklist outline">
                  <a:extLst>
                    <a:ext uri="{FF2B5EF4-FFF2-40B4-BE49-F238E27FC236}">
                      <a16:creationId xmlns:a16="http://schemas.microsoft.com/office/drawing/2014/main" id="{37624D2B-F764-478C-967B-28501782A9A8}"/>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42" name="Graphic 41" descr="Laptop outline">
                <a:extLst>
                  <a:ext uri="{FF2B5EF4-FFF2-40B4-BE49-F238E27FC236}">
                    <a16:creationId xmlns:a16="http://schemas.microsoft.com/office/drawing/2014/main" id="{102609A5-E804-42B5-A818-DBD6643B64F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534231" y="5966610"/>
                <a:ext cx="1155497" cy="1155497"/>
              </a:xfrm>
              <a:prstGeom prst="rect">
                <a:avLst/>
              </a:prstGeom>
            </p:spPr>
          </p:pic>
          <p:grpSp>
            <p:nvGrpSpPr>
              <p:cNvPr id="43" name="Group 42">
                <a:extLst>
                  <a:ext uri="{FF2B5EF4-FFF2-40B4-BE49-F238E27FC236}">
                    <a16:creationId xmlns:a16="http://schemas.microsoft.com/office/drawing/2014/main" id="{B6F29A17-8976-4A64-867B-DD03D5F1FC78}"/>
                  </a:ext>
                </a:extLst>
              </p:cNvPr>
              <p:cNvGrpSpPr>
                <a:grpSpLocks noChangeAspect="1"/>
              </p:cNvGrpSpPr>
              <p:nvPr/>
            </p:nvGrpSpPr>
            <p:grpSpPr>
              <a:xfrm>
                <a:off x="21297051" y="5939279"/>
                <a:ext cx="449295" cy="602629"/>
                <a:chOff x="8170749" y="5384800"/>
                <a:chExt cx="2196712" cy="2946400"/>
              </a:xfrm>
            </p:grpSpPr>
            <p:sp>
              <p:nvSpPr>
                <p:cNvPr id="51" name="Rectangle 50">
                  <a:extLst>
                    <a:ext uri="{FF2B5EF4-FFF2-40B4-BE49-F238E27FC236}">
                      <a16:creationId xmlns:a16="http://schemas.microsoft.com/office/drawing/2014/main" id="{A6DB11A0-0081-4DEE-8A73-21F09B45F918}"/>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2" name="Graphic 51" descr="Checklist outline">
                  <a:extLst>
                    <a:ext uri="{FF2B5EF4-FFF2-40B4-BE49-F238E27FC236}">
                      <a16:creationId xmlns:a16="http://schemas.microsoft.com/office/drawing/2014/main" id="{5D3071F8-8662-4E45-8628-CB9B307AA386}"/>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44" name="Graphic 43" descr="Laptop outline">
                <a:extLst>
                  <a:ext uri="{FF2B5EF4-FFF2-40B4-BE49-F238E27FC236}">
                    <a16:creationId xmlns:a16="http://schemas.microsoft.com/office/drawing/2014/main" id="{8D4B6383-5A1D-496D-8E33-77F6F8A0D89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04063" y="4378343"/>
                <a:ext cx="1155497" cy="1155497"/>
              </a:xfrm>
              <a:prstGeom prst="rect">
                <a:avLst/>
              </a:prstGeom>
            </p:spPr>
          </p:pic>
          <p:grpSp>
            <p:nvGrpSpPr>
              <p:cNvPr id="45" name="Group 44">
                <a:extLst>
                  <a:ext uri="{FF2B5EF4-FFF2-40B4-BE49-F238E27FC236}">
                    <a16:creationId xmlns:a16="http://schemas.microsoft.com/office/drawing/2014/main" id="{66E14E7B-E46E-4B1D-8436-4F9FB0884DE0}"/>
                  </a:ext>
                </a:extLst>
              </p:cNvPr>
              <p:cNvGrpSpPr>
                <a:grpSpLocks noChangeAspect="1"/>
              </p:cNvGrpSpPr>
              <p:nvPr/>
            </p:nvGrpSpPr>
            <p:grpSpPr>
              <a:xfrm>
                <a:off x="20766883" y="4351012"/>
                <a:ext cx="449295" cy="602629"/>
                <a:chOff x="8170749" y="5384800"/>
                <a:chExt cx="2196712" cy="2946400"/>
              </a:xfrm>
            </p:grpSpPr>
            <p:sp>
              <p:nvSpPr>
                <p:cNvPr id="49" name="Rectangle 48">
                  <a:extLst>
                    <a:ext uri="{FF2B5EF4-FFF2-40B4-BE49-F238E27FC236}">
                      <a16:creationId xmlns:a16="http://schemas.microsoft.com/office/drawing/2014/main" id="{08DA848E-5C64-490C-811A-F3E0ED66F420}"/>
                    </a:ext>
                  </a:extLst>
                </p:cNvPr>
                <p:cNvSpPr/>
                <p:nvPr/>
              </p:nvSpPr>
              <p:spPr>
                <a:xfrm>
                  <a:off x="8170749" y="5384800"/>
                  <a:ext cx="2196712" cy="2946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50" name="Graphic 49" descr="Checklist outline">
                  <a:extLst>
                    <a:ext uri="{FF2B5EF4-FFF2-40B4-BE49-F238E27FC236}">
                      <a16:creationId xmlns:a16="http://schemas.microsoft.com/office/drawing/2014/main" id="{1CCCCCA4-7132-46A2-8BCC-F1058C843B0A}"/>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8170749" y="5384800"/>
                  <a:ext cx="2196712" cy="2946400"/>
                </a:xfrm>
                <a:prstGeom prst="rect">
                  <a:avLst/>
                </a:prstGeom>
              </p:spPr>
            </p:pic>
          </p:grpSp>
          <p:pic>
            <p:nvPicPr>
              <p:cNvPr id="46" name="Graphic 45" descr="Laptop outline">
                <a:extLst>
                  <a:ext uri="{FF2B5EF4-FFF2-40B4-BE49-F238E27FC236}">
                    <a16:creationId xmlns:a16="http://schemas.microsoft.com/office/drawing/2014/main" id="{EC411BF5-8E16-4516-A2D9-63A5167F33E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482689" y="3017314"/>
                <a:ext cx="1155497" cy="1155497"/>
              </a:xfrm>
              <a:prstGeom prst="rect">
                <a:avLst/>
              </a:prstGeom>
            </p:spPr>
          </p:pic>
          <p:sp>
            <p:nvSpPr>
              <p:cNvPr id="47" name="Rectangle 46">
                <a:extLst>
                  <a:ext uri="{FF2B5EF4-FFF2-40B4-BE49-F238E27FC236}">
                    <a16:creationId xmlns:a16="http://schemas.microsoft.com/office/drawing/2014/main" id="{30F116F5-0892-487D-B358-D241A75ECED9}"/>
                  </a:ext>
                </a:extLst>
              </p:cNvPr>
              <p:cNvSpPr/>
              <p:nvPr/>
            </p:nvSpPr>
            <p:spPr>
              <a:xfrm>
                <a:off x="18245509" y="2989983"/>
                <a:ext cx="449295" cy="60262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48" name="Graphic 47" descr="Checklist outline">
                <a:extLst>
                  <a:ext uri="{FF2B5EF4-FFF2-40B4-BE49-F238E27FC236}">
                    <a16:creationId xmlns:a16="http://schemas.microsoft.com/office/drawing/2014/main" id="{E45593BC-A82D-47B1-A997-9403D47F547E}"/>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998" t="8284" r="18857" b="8362"/>
              <a:stretch/>
            </p:blipFill>
            <p:spPr>
              <a:xfrm>
                <a:off x="18245509" y="2989983"/>
                <a:ext cx="449295" cy="602629"/>
              </a:xfrm>
              <a:prstGeom prst="rect">
                <a:avLst/>
              </a:prstGeom>
            </p:spPr>
          </p:pic>
        </p:grpSp>
        <p:pic>
          <p:nvPicPr>
            <p:cNvPr id="110" name="Google Shape;630;p3" descr="glow.png">
              <a:extLst>
                <a:ext uri="{FF2B5EF4-FFF2-40B4-BE49-F238E27FC236}">
                  <a16:creationId xmlns:a16="http://schemas.microsoft.com/office/drawing/2014/main" id="{ECDE40B8-0088-47E4-9467-E5237EA53F6B}"/>
                </a:ext>
              </a:extLst>
            </p:cNvPr>
            <p:cNvPicPr preferRelativeResize="0"/>
            <p:nvPr/>
          </p:nvPicPr>
          <p:blipFill rotWithShape="1">
            <a:blip r:embed="rId9">
              <a:alphaModFix amt="60403"/>
            </a:blip>
            <a:srcRect/>
            <a:stretch/>
          </p:blipFill>
          <p:spPr>
            <a:xfrm rot="55338" flipH="1">
              <a:off x="6059887" y="5788137"/>
              <a:ext cx="2525589" cy="2544412"/>
            </a:xfrm>
            <a:custGeom>
              <a:avLst/>
              <a:gdLst/>
              <a:ahLst/>
              <a:cxnLst/>
              <a:rect l="l" t="t" r="r" b="b"/>
              <a:pathLst>
                <a:path w="19589" h="20508" extrusionOk="0">
                  <a:moveTo>
                    <a:pt x="9951" y="1"/>
                  </a:moveTo>
                  <a:cubicBezTo>
                    <a:pt x="7445" y="-41"/>
                    <a:pt x="4923" y="919"/>
                    <a:pt x="2980" y="2888"/>
                  </a:cubicBezTo>
                  <a:cubicBezTo>
                    <a:pt x="-905" y="6827"/>
                    <a:pt x="-1005" y="13319"/>
                    <a:pt x="2758" y="17387"/>
                  </a:cubicBezTo>
                  <a:cubicBezTo>
                    <a:pt x="6519" y="21455"/>
                    <a:pt x="12720" y="21559"/>
                    <a:pt x="16606" y="17620"/>
                  </a:cubicBezTo>
                  <a:cubicBezTo>
                    <a:pt x="20491" y="13681"/>
                    <a:pt x="20595" y="7189"/>
                    <a:pt x="16832" y="3121"/>
                  </a:cubicBezTo>
                  <a:cubicBezTo>
                    <a:pt x="14952" y="1087"/>
                    <a:pt x="12457" y="43"/>
                    <a:pt x="9951" y="1"/>
                  </a:cubicBezTo>
                  <a:close/>
                </a:path>
              </a:pathLst>
            </a:custGeom>
            <a:noFill/>
            <a:ln>
              <a:noFill/>
            </a:ln>
          </p:spPr>
        </p:pic>
      </p:grpSp>
      <p:sp>
        <p:nvSpPr>
          <p:cNvPr id="112" name="All participants share full copies of the network’s data…">
            <a:extLst>
              <a:ext uri="{FF2B5EF4-FFF2-40B4-BE49-F238E27FC236}">
                <a16:creationId xmlns:a16="http://schemas.microsoft.com/office/drawing/2014/main" id="{E3FE12D7-597C-4722-AEE0-789459D5D3F0}"/>
              </a:ext>
            </a:extLst>
          </p:cNvPr>
          <p:cNvSpPr txBox="1"/>
          <p:nvPr/>
        </p:nvSpPr>
        <p:spPr>
          <a:xfrm>
            <a:off x="92890" y="10998531"/>
            <a:ext cx="4929291" cy="698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p>
            <a:pPr marL="0" marR="0" lvl="0" indent="0" algn="ctr" defTabSz="298573" rtl="0" eaLnBrk="1" fontAlgn="auto" latinLnBrk="0" hangingPunct="0">
              <a:lnSpc>
                <a:spcPct val="100000"/>
              </a:lnSpc>
              <a:spcBef>
                <a:spcPts val="0"/>
              </a:spcBef>
              <a:spcAft>
                <a:spcPts val="0"/>
              </a:spcAft>
              <a:buClr>
                <a:srgbClr val="5E5E5E"/>
              </a:buClr>
              <a:buSzPct val="100000"/>
              <a:buFontTx/>
              <a:buNone/>
              <a:tabLst/>
              <a:defRPr sz="4200">
                <a:solidFill>
                  <a:srgbClr val="FFFFFF"/>
                </a:solidFill>
                <a:latin typeface="Arial"/>
                <a:ea typeface="Arial"/>
                <a:cs typeface="Arial"/>
                <a:sym typeface="Arial"/>
              </a:defRPr>
            </a:pPr>
            <a:r>
              <a:rPr kumimoji="0" lang="en-US" sz="3600" b="0" i="0" u="none" strike="noStrike" kern="0" cap="none" spc="0" normalizeH="0" baseline="0" noProof="0" dirty="0">
                <a:ln>
                  <a:noFill/>
                </a:ln>
                <a:solidFill>
                  <a:srgbClr val="00050C"/>
                </a:solidFill>
                <a:effectLst/>
                <a:uLnTx/>
                <a:uFillTx/>
                <a:latin typeface="Arial"/>
                <a:cs typeface="Arial"/>
                <a:sym typeface="Arial"/>
              </a:rPr>
              <a:t>Introduction</a:t>
            </a:r>
            <a:endParaRPr kumimoji="0" sz="3600" b="0" i="0" u="none" strike="noStrike" kern="0" cap="none" spc="0" normalizeH="0" baseline="0" noProof="0" dirty="0">
              <a:ln>
                <a:noFill/>
              </a:ln>
              <a:solidFill>
                <a:srgbClr val="00050C"/>
              </a:solidFill>
              <a:effectLst/>
              <a:uLnTx/>
              <a:uFillTx/>
              <a:latin typeface="Arial"/>
              <a:cs typeface="Arial"/>
              <a:sym typeface="Arial"/>
            </a:endParaRPr>
          </a:p>
        </p:txBody>
      </p:sp>
      <p:sp>
        <p:nvSpPr>
          <p:cNvPr id="106" name="Google Shape;3003;p34">
            <a:extLst>
              <a:ext uri="{FF2B5EF4-FFF2-40B4-BE49-F238E27FC236}">
                <a16:creationId xmlns:a16="http://schemas.microsoft.com/office/drawing/2014/main" id="{F6B2EE7C-28AF-434C-8A3E-6A35249BAE53}"/>
              </a:ext>
            </a:extLst>
          </p:cNvPr>
          <p:cNvSpPr/>
          <p:nvPr/>
        </p:nvSpPr>
        <p:spPr>
          <a:xfrm>
            <a:off x="11513951" y="4089045"/>
            <a:ext cx="5336328" cy="5910289"/>
          </a:xfrm>
          <a:prstGeom prst="rect">
            <a:avLst/>
          </a:prstGeom>
          <a:noFill/>
          <a:ln w="127000" cap="flat" cmpd="sng">
            <a:solidFill>
              <a:srgbClr val="00B050"/>
            </a:solidFill>
            <a:prstDash val="solid"/>
            <a:round/>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366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8"/>
          <p:cNvSpPr txBox="1"/>
          <p:nvPr/>
        </p:nvSpPr>
        <p:spPr>
          <a:xfrm>
            <a:off x="-26025" y="689630"/>
            <a:ext cx="24435900" cy="10221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Clr>
                <a:srgbClr val="000000"/>
              </a:buClr>
              <a:buSzPts val="7000"/>
              <a:buFont typeface="Arial"/>
              <a:buNone/>
            </a:pPr>
            <a:r>
              <a:rPr lang="en-US" sz="8300" dirty="0"/>
              <a:t>Get a </a:t>
            </a:r>
            <a:r>
              <a:rPr lang="en-US" sz="8300" dirty="0" err="1"/>
              <a:t>Testnet</a:t>
            </a:r>
            <a:r>
              <a:rPr lang="en-US" sz="8300" dirty="0"/>
              <a:t> Account</a:t>
            </a:r>
            <a:endParaRPr sz="1400" b="0" i="0" u="none" strike="noStrike" cap="none" dirty="0">
              <a:solidFill>
                <a:srgbClr val="000000"/>
              </a:solidFill>
              <a:latin typeface="Arial"/>
              <a:ea typeface="Arial"/>
              <a:cs typeface="Arial"/>
              <a:sym typeface="Arial"/>
            </a:endParaRPr>
          </a:p>
        </p:txBody>
      </p:sp>
      <p:pic>
        <p:nvPicPr>
          <p:cNvPr id="732" name="Google Shape;732;p48" descr="2021 Back to the Basics Image 1"/>
          <p:cNvPicPr preferRelativeResize="0"/>
          <p:nvPr/>
        </p:nvPicPr>
        <p:blipFill rotWithShape="1">
          <a:blip r:embed="rId3">
            <a:alphaModFix/>
          </a:blip>
          <a:srcRect l="56265" t="14121" r="16975" b="8202"/>
          <a:stretch/>
        </p:blipFill>
        <p:spPr>
          <a:xfrm>
            <a:off x="3809325" y="2197426"/>
            <a:ext cx="6049574" cy="9877702"/>
          </a:xfrm>
          <a:prstGeom prst="rect">
            <a:avLst/>
          </a:prstGeom>
          <a:noFill/>
          <a:ln>
            <a:noFill/>
          </a:ln>
        </p:spPr>
      </p:pic>
      <p:pic>
        <p:nvPicPr>
          <p:cNvPr id="733" name="Google Shape;733;p48" descr="Qr code&#10;&#10;Description automatically generated"/>
          <p:cNvPicPr preferRelativeResize="0"/>
          <p:nvPr/>
        </p:nvPicPr>
        <p:blipFill rotWithShape="1">
          <a:blip r:embed="rId4">
            <a:alphaModFix/>
          </a:blip>
          <a:srcRect l="8162" t="8634" r="8028" b="8260"/>
          <a:stretch/>
        </p:blipFill>
        <p:spPr>
          <a:xfrm>
            <a:off x="12672775" y="3163800"/>
            <a:ext cx="8816050" cy="8741750"/>
          </a:xfrm>
          <a:prstGeom prst="rect">
            <a:avLst/>
          </a:prstGeom>
          <a:noFill/>
          <a:ln>
            <a:noFill/>
          </a:ln>
        </p:spPr>
      </p:pic>
      <p:sp>
        <p:nvSpPr>
          <p:cNvPr id="734" name="Google Shape;734;p48"/>
          <p:cNvSpPr txBox="1"/>
          <p:nvPr/>
        </p:nvSpPr>
        <p:spPr>
          <a:xfrm>
            <a:off x="12672775" y="1898350"/>
            <a:ext cx="9081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a:t>portal.hedera.com/register</a:t>
            </a:r>
            <a:endParaRPr sz="4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2036B6-8AAB-41EB-DB80-646BAAE78C1B}"/>
              </a:ext>
            </a:extLst>
          </p:cNvPr>
          <p:cNvPicPr>
            <a:picLocks noChangeAspect="1"/>
          </p:cNvPicPr>
          <p:nvPr/>
        </p:nvPicPr>
        <p:blipFill>
          <a:blip r:embed="rId3"/>
          <a:stretch>
            <a:fillRect/>
          </a:stretch>
        </p:blipFill>
        <p:spPr>
          <a:xfrm>
            <a:off x="4901010" y="2129196"/>
            <a:ext cx="14654316" cy="9967626"/>
          </a:xfrm>
          <a:prstGeom prst="rect">
            <a:avLst/>
          </a:prstGeom>
        </p:spPr>
      </p:pic>
      <p:sp>
        <p:nvSpPr>
          <p:cNvPr id="6" name="TextBox 5">
            <a:extLst>
              <a:ext uri="{FF2B5EF4-FFF2-40B4-BE49-F238E27FC236}">
                <a16:creationId xmlns:a16="http://schemas.microsoft.com/office/drawing/2014/main" id="{CD8FA33A-1DCC-FA2A-3996-1ADC59F745BC}"/>
              </a:ext>
            </a:extLst>
          </p:cNvPr>
          <p:cNvSpPr txBox="1"/>
          <p:nvPr/>
        </p:nvSpPr>
        <p:spPr>
          <a:xfrm>
            <a:off x="1155032" y="990604"/>
            <a:ext cx="22057894"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rtl="0">
              <a:lnSpc>
                <a:spcPct val="80000"/>
              </a:lnSpc>
              <a:spcBef>
                <a:spcPts val="0"/>
              </a:spcBef>
              <a:spcAft>
                <a:spcPts val="0"/>
              </a:spcAft>
              <a:buClr>
                <a:srgbClr val="000000"/>
              </a:buClr>
              <a:buSzPts val="7000"/>
              <a:buFont typeface="Arial"/>
              <a:buNone/>
            </a:pPr>
            <a:r>
              <a:rPr lang="en-US" sz="4800" b="0" i="0" u="none" strike="noStrike" cap="none" dirty="0">
                <a:solidFill>
                  <a:srgbClr val="000000"/>
                </a:solidFill>
                <a:latin typeface="Arial"/>
                <a:ea typeface="Arial"/>
                <a:cs typeface="Arial"/>
                <a:sym typeface="Arial"/>
              </a:rPr>
              <a:t>Fungible Token Creator Example</a:t>
            </a:r>
          </a:p>
        </p:txBody>
      </p:sp>
    </p:spTree>
    <p:extLst>
      <p:ext uri="{BB962C8B-B14F-4D97-AF65-F5344CB8AC3E}">
        <p14:creationId xmlns:p14="http://schemas.microsoft.com/office/powerpoint/2010/main" val="320105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31"/>
          <p:cNvSpPr txBox="1">
            <a:spLocks noGrp="1"/>
          </p:cNvSpPr>
          <p:nvPr>
            <p:ph type="title" idx="4294967295"/>
          </p:nvPr>
        </p:nvSpPr>
        <p:spPr>
          <a:xfrm>
            <a:off x="1098475" y="1136608"/>
            <a:ext cx="21332800" cy="991200"/>
          </a:xfrm>
          <a:prstGeom prst="rect">
            <a:avLst/>
          </a:prstGeom>
          <a:noFill/>
          <a:ln>
            <a:noFill/>
          </a:ln>
        </p:spPr>
        <p:txBody>
          <a:bodyPr spcFirstLastPara="1" wrap="square" lIns="50800" tIns="50800" rIns="50800" bIns="50800" anchor="t" anchorCtr="0">
            <a:noAutofit/>
          </a:bodyPr>
          <a:lstStyle/>
          <a:p>
            <a:pPr>
              <a:buClr>
                <a:srgbClr val="000000"/>
              </a:buClr>
              <a:buSzPts val="3700"/>
            </a:pPr>
            <a:r>
              <a:rPr lang="en" sz="6667" b="0">
                <a:latin typeface="Arial"/>
                <a:ea typeface="Arial"/>
                <a:cs typeface="Arial"/>
                <a:sym typeface="Arial"/>
              </a:rPr>
              <a:t>We’d love to help you further at:</a:t>
            </a:r>
            <a:endParaRPr sz="5333" b="0"/>
          </a:p>
        </p:txBody>
      </p:sp>
      <p:sp>
        <p:nvSpPr>
          <p:cNvPr id="1288" name="Google Shape;1288;p131"/>
          <p:cNvSpPr txBox="1"/>
          <p:nvPr/>
        </p:nvSpPr>
        <p:spPr>
          <a:xfrm>
            <a:off x="1320800" y="3141781"/>
            <a:ext cx="17175200" cy="7956000"/>
          </a:xfrm>
          <a:prstGeom prst="rect">
            <a:avLst/>
          </a:prstGeom>
          <a:noFill/>
          <a:ln>
            <a:noFill/>
          </a:ln>
        </p:spPr>
        <p:txBody>
          <a:bodyPr spcFirstLastPara="1" wrap="square" lIns="45733" tIns="45733" rIns="45733" bIns="45733" anchor="t" anchorCtr="0">
            <a:normAutofit fontScale="62500" lnSpcReduction="20000"/>
          </a:bodyPr>
          <a:lstStyle/>
          <a:p>
            <a:pPr>
              <a:lnSpc>
                <a:spcPct val="160000"/>
              </a:lnSpc>
              <a:buSzPct val="100000"/>
            </a:pPr>
            <a:r>
              <a:rPr lang="en" sz="4533" b="1" dirty="0">
                <a:solidFill>
                  <a:schemeClr val="dk1"/>
                </a:solidFill>
              </a:rPr>
              <a:t>DOCUMENTATION</a:t>
            </a:r>
            <a:endParaRPr sz="1333" dirty="0"/>
          </a:p>
          <a:p>
            <a:pPr marL="677342" indent="-654056">
              <a:lnSpc>
                <a:spcPct val="160000"/>
              </a:lnSpc>
              <a:spcBef>
                <a:spcPts val="1867"/>
              </a:spcBef>
              <a:buClr>
                <a:schemeClr val="dk1"/>
              </a:buClr>
              <a:buSzPct val="100000"/>
              <a:buFont typeface="Noto Sans Symbols"/>
              <a:buChar char="✔"/>
            </a:pPr>
            <a:r>
              <a:rPr lang="en" sz="4533" i="1" dirty="0">
                <a:solidFill>
                  <a:schemeClr val="dk1"/>
                </a:solidFill>
              </a:rPr>
              <a:t>Get Started:</a:t>
            </a:r>
            <a:r>
              <a:rPr lang="en" sz="4533" dirty="0">
                <a:solidFill>
                  <a:schemeClr val="dk1"/>
                </a:solidFill>
              </a:rPr>
              <a:t> </a:t>
            </a:r>
            <a:r>
              <a:rPr lang="en" sz="4533" u="sng" dirty="0">
                <a:solidFill>
                  <a:schemeClr val="dk1"/>
                </a:solidFill>
                <a:hlinkClick r:id="rId3">
                  <a:extLst>
                    <a:ext uri="{A12FA001-AC4F-418D-AE19-62706E023703}">
                      <ahyp:hlinkClr xmlns:ahyp="http://schemas.microsoft.com/office/drawing/2018/hyperlinkcolor" val="tx"/>
                    </a:ext>
                  </a:extLst>
                </a:hlinkClick>
              </a:rPr>
              <a:t>https://hedera.com/get-started</a:t>
            </a:r>
            <a:endParaRPr sz="4533" dirty="0">
              <a:solidFill>
                <a:schemeClr val="dk1"/>
              </a:solidFill>
            </a:endParaRPr>
          </a:p>
          <a:p>
            <a:pPr marL="677342" indent="-654056">
              <a:lnSpc>
                <a:spcPct val="160000"/>
              </a:lnSpc>
              <a:buClr>
                <a:schemeClr val="dk1"/>
              </a:buClr>
              <a:buSzPct val="100000"/>
              <a:buFont typeface="Noto Sans Symbols"/>
              <a:buChar char="✔"/>
            </a:pPr>
            <a:r>
              <a:rPr lang="en" sz="4533" i="1" dirty="0">
                <a:solidFill>
                  <a:schemeClr val="dk1"/>
                </a:solidFill>
              </a:rPr>
              <a:t>Documentation:</a:t>
            </a:r>
            <a:r>
              <a:rPr lang="en" sz="4533" dirty="0">
                <a:solidFill>
                  <a:schemeClr val="dk1"/>
                </a:solidFill>
              </a:rPr>
              <a:t> </a:t>
            </a:r>
            <a:r>
              <a:rPr lang="en" sz="4533" u="sng" dirty="0">
                <a:solidFill>
                  <a:schemeClr val="dk1"/>
                </a:solidFill>
                <a:hlinkClick r:id="rId4">
                  <a:extLst>
                    <a:ext uri="{A12FA001-AC4F-418D-AE19-62706E023703}">
                      <ahyp:hlinkClr xmlns:ahyp="http://schemas.microsoft.com/office/drawing/2018/hyperlinkcolor" val="tx"/>
                    </a:ext>
                  </a:extLst>
                </a:hlinkClick>
              </a:rPr>
              <a:t>https://docs.hedera.com/guides/</a:t>
            </a:r>
            <a:endParaRPr sz="4533" dirty="0">
              <a:solidFill>
                <a:schemeClr val="dk1"/>
              </a:solidFill>
            </a:endParaRPr>
          </a:p>
          <a:p>
            <a:pPr>
              <a:lnSpc>
                <a:spcPct val="160000"/>
              </a:lnSpc>
              <a:buSzPct val="100000"/>
            </a:pPr>
            <a:endParaRPr sz="4533" i="1" dirty="0">
              <a:solidFill>
                <a:schemeClr val="dk1"/>
              </a:solidFill>
            </a:endParaRPr>
          </a:p>
          <a:p>
            <a:pPr>
              <a:lnSpc>
                <a:spcPct val="160000"/>
              </a:lnSpc>
              <a:buSzPct val="100000"/>
            </a:pPr>
            <a:r>
              <a:rPr lang="en" sz="4533" b="1" dirty="0">
                <a:solidFill>
                  <a:schemeClr val="dk1"/>
                </a:solidFill>
              </a:rPr>
              <a:t>CODING TUTORIALS</a:t>
            </a:r>
            <a:endParaRPr sz="4533" dirty="0">
              <a:solidFill>
                <a:schemeClr val="dk1"/>
              </a:solidFill>
            </a:endParaRPr>
          </a:p>
          <a:p>
            <a:pPr marL="677342" lvl="1" indent="-654056">
              <a:lnSpc>
                <a:spcPct val="160000"/>
              </a:lnSpc>
              <a:spcBef>
                <a:spcPts val="1867"/>
              </a:spcBef>
              <a:buClr>
                <a:schemeClr val="dk1"/>
              </a:buClr>
              <a:buSzPct val="100000"/>
              <a:buFont typeface="Noto Sans Symbols"/>
              <a:buChar char="✔"/>
            </a:pPr>
            <a:r>
              <a:rPr lang="en" sz="4533" i="1" dirty="0">
                <a:solidFill>
                  <a:schemeClr val="dk1"/>
                </a:solidFill>
              </a:rPr>
              <a:t>Articles</a:t>
            </a:r>
            <a:r>
              <a:rPr lang="en" sz="4533" dirty="0">
                <a:solidFill>
                  <a:schemeClr val="dk1"/>
                </a:solidFill>
              </a:rPr>
              <a:t>: </a:t>
            </a:r>
            <a:r>
              <a:rPr lang="en" sz="4533" u="sng" dirty="0">
                <a:solidFill>
                  <a:schemeClr val="dk1"/>
                </a:solidFill>
                <a:hlinkClick r:id="rId5">
                  <a:extLst>
                    <a:ext uri="{A12FA001-AC4F-418D-AE19-62706E023703}">
                      <ahyp:hlinkClr xmlns:ahyp="http://schemas.microsoft.com/office/drawing/2018/hyperlinkcolor" val="tx"/>
                    </a:ext>
                  </a:extLst>
                </a:hlinkClick>
              </a:rPr>
              <a:t>https://docs.hedera.com/guides/resources/tutorials</a:t>
            </a:r>
            <a:endParaRPr sz="4533" dirty="0">
              <a:solidFill>
                <a:schemeClr val="dk1"/>
              </a:solidFill>
            </a:endParaRPr>
          </a:p>
          <a:p>
            <a:pPr marL="677342" lvl="1" indent="-654056">
              <a:lnSpc>
                <a:spcPct val="160000"/>
              </a:lnSpc>
              <a:buClr>
                <a:schemeClr val="dk1"/>
              </a:buClr>
              <a:buSzPct val="100000"/>
              <a:buFont typeface="Noto Sans Symbols"/>
              <a:buChar char="✔"/>
            </a:pPr>
            <a:r>
              <a:rPr lang="en" sz="4533" i="1" dirty="0">
                <a:solidFill>
                  <a:schemeClr val="dk1"/>
                </a:solidFill>
              </a:rPr>
              <a:t>Videos</a:t>
            </a:r>
            <a:r>
              <a:rPr lang="en" sz="4533" dirty="0">
                <a:solidFill>
                  <a:schemeClr val="dk1"/>
                </a:solidFill>
              </a:rPr>
              <a:t>: </a:t>
            </a:r>
            <a:r>
              <a:rPr lang="en" sz="4533" u="sng" dirty="0">
                <a:solidFill>
                  <a:schemeClr val="dk1"/>
                </a:solidFill>
                <a:hlinkClick r:id="rId6">
                  <a:extLst>
                    <a:ext uri="{A12FA001-AC4F-418D-AE19-62706E023703}">
                      <ahyp:hlinkClr xmlns:ahyp="http://schemas.microsoft.com/office/drawing/2018/hyperlinkcolor" val="tx"/>
                    </a:ext>
                  </a:extLst>
                </a:hlinkClick>
              </a:rPr>
              <a:t>https://www.youtube.com/playlist?list=PLcaTa5RR9SuA__8rzCKru8Y_F6iMJPEUD</a:t>
            </a:r>
            <a:endParaRPr sz="4533" dirty="0">
              <a:solidFill>
                <a:schemeClr val="dk1"/>
              </a:solidFill>
            </a:endParaRPr>
          </a:p>
          <a:p>
            <a:pPr lvl="1">
              <a:lnSpc>
                <a:spcPct val="160000"/>
              </a:lnSpc>
              <a:buSzPct val="100000"/>
            </a:pPr>
            <a:endParaRPr sz="4533" dirty="0">
              <a:solidFill>
                <a:schemeClr val="dk1"/>
              </a:solidFill>
            </a:endParaRPr>
          </a:p>
          <a:p>
            <a:pPr lvl="1">
              <a:lnSpc>
                <a:spcPct val="160000"/>
              </a:lnSpc>
              <a:buSzPct val="100000"/>
            </a:pPr>
            <a:r>
              <a:rPr lang="en" sz="4533" b="1" dirty="0">
                <a:solidFill>
                  <a:schemeClr val="dk1"/>
                </a:solidFill>
              </a:rPr>
              <a:t>COMMUNITY</a:t>
            </a:r>
            <a:endParaRPr sz="1333" dirty="0"/>
          </a:p>
          <a:p>
            <a:pPr marL="677342" lvl="1" indent="-654056">
              <a:lnSpc>
                <a:spcPct val="160000"/>
              </a:lnSpc>
              <a:spcBef>
                <a:spcPts val="1867"/>
              </a:spcBef>
              <a:buClr>
                <a:schemeClr val="dk1"/>
              </a:buClr>
              <a:buSzPct val="100000"/>
              <a:buFont typeface="Noto Sans Symbols"/>
              <a:buChar char="✔"/>
            </a:pPr>
            <a:r>
              <a:rPr lang="en" sz="4533" i="1" dirty="0">
                <a:solidFill>
                  <a:schemeClr val="dk1"/>
                </a:solidFill>
              </a:rPr>
              <a:t>Developer Discord:</a:t>
            </a:r>
            <a:r>
              <a:rPr lang="en" sz="4533" dirty="0">
                <a:solidFill>
                  <a:schemeClr val="dk1"/>
                </a:solidFill>
              </a:rPr>
              <a:t> </a:t>
            </a:r>
            <a:r>
              <a:rPr lang="en" sz="4533" u="sng" dirty="0">
                <a:solidFill>
                  <a:schemeClr val="dk1"/>
                </a:solidFill>
                <a:hlinkClick r:id="rId7">
                  <a:extLst>
                    <a:ext uri="{A12FA001-AC4F-418D-AE19-62706E023703}">
                      <ahyp:hlinkClr xmlns:ahyp="http://schemas.microsoft.com/office/drawing/2018/hyperlinkcolor" val="tx"/>
                    </a:ext>
                  </a:extLst>
                </a:hlinkClick>
              </a:rPr>
              <a:t>https://hedera.com/discord</a:t>
            </a:r>
            <a:endParaRPr sz="4533" dirty="0">
              <a:solidFill>
                <a:schemeClr val="dk1"/>
              </a:solidFill>
            </a:endParaRPr>
          </a:p>
          <a:p>
            <a:pPr>
              <a:lnSpc>
                <a:spcPct val="160000"/>
              </a:lnSpc>
              <a:buSzPct val="100000"/>
            </a:pPr>
            <a:endParaRPr sz="4533"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
          <p:cNvSpPr txBox="1"/>
          <p:nvPr/>
        </p:nvSpPr>
        <p:spPr>
          <a:xfrm>
            <a:off x="1518829" y="4110326"/>
            <a:ext cx="2631300" cy="1523700"/>
          </a:xfrm>
          <a:prstGeom prst="rect">
            <a:avLst/>
          </a:prstGeom>
          <a:noFill/>
          <a:ln>
            <a:noFill/>
          </a:ln>
        </p:spPr>
        <p:txBody>
          <a:bodyPr spcFirstLastPara="1" wrap="square" lIns="0" tIns="0" rIns="0" bIns="0" anchor="ctr" anchorCtr="0">
            <a:noAutofit/>
          </a:bodyPr>
          <a:lstStyle/>
          <a:p>
            <a:pPr marL="0" marR="0" lvl="0" indent="0" algn="l" rtl="0">
              <a:lnSpc>
                <a:spcPct val="70000"/>
              </a:lnSpc>
              <a:spcBef>
                <a:spcPts val="0"/>
              </a:spcBef>
              <a:spcAft>
                <a:spcPts val="0"/>
              </a:spcAft>
              <a:buClr>
                <a:srgbClr val="000000"/>
              </a:buClr>
              <a:buSzPts val="5600"/>
              <a:buFont typeface="Arial"/>
              <a:buNone/>
            </a:pPr>
            <a:r>
              <a:rPr lang="en-US" sz="5600" b="0" i="0" u="none" strike="noStrike" cap="none">
                <a:solidFill>
                  <a:srgbClr val="000000"/>
                </a:solidFill>
                <a:latin typeface="Arial"/>
                <a:ea typeface="Arial"/>
                <a:cs typeface="Arial"/>
                <a:sym typeface="Arial"/>
              </a:rPr>
              <a:t>Analog Era</a:t>
            </a:r>
            <a:endParaRPr/>
          </a:p>
        </p:txBody>
      </p:sp>
      <p:sp>
        <p:nvSpPr>
          <p:cNvPr id="82" name="Google Shape;82;p4"/>
          <p:cNvSpPr txBox="1"/>
          <p:nvPr/>
        </p:nvSpPr>
        <p:spPr>
          <a:xfrm>
            <a:off x="1480729" y="5482998"/>
            <a:ext cx="3157500" cy="948600"/>
          </a:xfrm>
          <a:prstGeom prst="rect">
            <a:avLst/>
          </a:prstGeom>
          <a:noFill/>
          <a:ln>
            <a:noFill/>
          </a:ln>
        </p:spPr>
        <p:txBody>
          <a:bodyPr spcFirstLastPara="1" wrap="square" lIns="71425" tIns="71425" rIns="71425" bIns="71425" anchor="t" anchorCtr="0">
            <a:noAutofit/>
          </a:bodyPr>
          <a:lstStyle/>
          <a:p>
            <a:pPr marL="0" marR="0" lvl="0" indent="0" algn="l" rtl="0">
              <a:lnSpc>
                <a:spcPct val="7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Paper documentation</a:t>
            </a:r>
            <a:endParaRPr/>
          </a:p>
        </p:txBody>
      </p:sp>
      <p:sp>
        <p:nvSpPr>
          <p:cNvPr id="83" name="Google Shape;83;p4"/>
          <p:cNvSpPr/>
          <p:nvPr/>
        </p:nvSpPr>
        <p:spPr>
          <a:xfrm>
            <a:off x="1106330" y="3488196"/>
            <a:ext cx="3658800" cy="3658800"/>
          </a:xfrm>
          <a:prstGeom prst="ellipse">
            <a:avLst/>
          </a:prstGeom>
          <a:noFill/>
          <a:ln w="254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grpSp>
        <p:nvGrpSpPr>
          <p:cNvPr id="84" name="Google Shape;84;p4"/>
          <p:cNvGrpSpPr/>
          <p:nvPr/>
        </p:nvGrpSpPr>
        <p:grpSpPr>
          <a:xfrm>
            <a:off x="1661192" y="6870175"/>
            <a:ext cx="1747653" cy="1335965"/>
            <a:chOff x="0" y="0"/>
            <a:chExt cx="1747653" cy="1335965"/>
          </a:xfrm>
        </p:grpSpPr>
        <p:sp>
          <p:nvSpPr>
            <p:cNvPr id="85" name="Google Shape;85;p4"/>
            <p:cNvSpPr/>
            <p:nvPr/>
          </p:nvSpPr>
          <p:spPr>
            <a:xfrm>
              <a:off x="811053" y="0"/>
              <a:ext cx="936600" cy="13029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86" name="Google Shape;86;p4" descr="Image"/>
            <p:cNvPicPr preferRelativeResize="0"/>
            <p:nvPr/>
          </p:nvPicPr>
          <p:blipFill rotWithShape="1">
            <a:blip r:embed="rId3">
              <a:alphaModFix amt="41730"/>
            </a:blip>
            <a:srcRect/>
            <a:stretch/>
          </p:blipFill>
          <p:spPr>
            <a:xfrm>
              <a:off x="0" y="0"/>
              <a:ext cx="1747606" cy="1335965"/>
            </a:xfrm>
            <a:prstGeom prst="rect">
              <a:avLst/>
            </a:prstGeom>
            <a:noFill/>
            <a:ln>
              <a:noFill/>
            </a:ln>
          </p:spPr>
        </p:pic>
      </p:grpSp>
      <p:sp>
        <p:nvSpPr>
          <p:cNvPr id="87" name="Google Shape;87;p4"/>
          <p:cNvSpPr/>
          <p:nvPr/>
        </p:nvSpPr>
        <p:spPr>
          <a:xfrm>
            <a:off x="2056854" y="3309812"/>
            <a:ext cx="1724400" cy="588900"/>
          </a:xfrm>
          <a:prstGeom prst="roundRect">
            <a:avLst>
              <a:gd name="adj" fmla="val 0"/>
            </a:avLst>
          </a:prstGeom>
          <a:solidFill>
            <a:srgbClr val="FFFFFF"/>
          </a:solid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4F78E4"/>
              </a:buClr>
              <a:buSzPts val="2700"/>
              <a:buFont typeface="Arial"/>
              <a:buNone/>
            </a:pPr>
            <a:r>
              <a:rPr lang="en-US" sz="2700" b="0" i="0" u="none" strike="noStrike" cap="none">
                <a:solidFill>
                  <a:srgbClr val="4F78E4"/>
                </a:solidFill>
                <a:latin typeface="Arial"/>
                <a:ea typeface="Arial"/>
                <a:cs typeface="Arial"/>
                <a:sym typeface="Arial"/>
              </a:rPr>
              <a:t>Pre-1970</a:t>
            </a:r>
            <a:endParaRPr/>
          </a:p>
        </p:txBody>
      </p:sp>
      <p:grpSp>
        <p:nvGrpSpPr>
          <p:cNvPr id="88" name="Google Shape;88;p4"/>
          <p:cNvGrpSpPr/>
          <p:nvPr/>
        </p:nvGrpSpPr>
        <p:grpSpPr>
          <a:xfrm>
            <a:off x="4777947" y="3155878"/>
            <a:ext cx="5460046" cy="6348531"/>
            <a:chOff x="5395647" y="3486603"/>
            <a:chExt cx="5460046" cy="6348531"/>
          </a:xfrm>
        </p:grpSpPr>
        <p:sp>
          <p:nvSpPr>
            <p:cNvPr id="89" name="Google Shape;89;p4"/>
            <p:cNvSpPr txBox="1"/>
            <p:nvPr/>
          </p:nvSpPr>
          <p:spPr>
            <a:xfrm>
              <a:off x="7523674" y="4423697"/>
              <a:ext cx="2631300" cy="1523700"/>
            </a:xfrm>
            <a:prstGeom prst="rect">
              <a:avLst/>
            </a:prstGeom>
            <a:noFill/>
            <a:ln>
              <a:noFill/>
            </a:ln>
          </p:spPr>
          <p:txBody>
            <a:bodyPr spcFirstLastPara="1" wrap="square" lIns="0" tIns="0" rIns="0" bIns="0" anchor="ctr" anchorCtr="0">
              <a:noAutofit/>
            </a:bodyPr>
            <a:lstStyle/>
            <a:p>
              <a:pPr marL="0" marR="0" lvl="0" indent="0" algn="l" rtl="0">
                <a:lnSpc>
                  <a:spcPct val="70000"/>
                </a:lnSpc>
                <a:spcBef>
                  <a:spcPts val="0"/>
                </a:spcBef>
                <a:spcAft>
                  <a:spcPts val="0"/>
                </a:spcAft>
                <a:buClr>
                  <a:srgbClr val="000000"/>
                </a:buClr>
                <a:buSzPts val="5600"/>
                <a:buFont typeface="Arial"/>
                <a:buNone/>
              </a:pPr>
              <a:r>
                <a:rPr lang="en-US" sz="5600" b="0" i="0" u="none" strike="noStrike" cap="none">
                  <a:solidFill>
                    <a:srgbClr val="000000"/>
                  </a:solidFill>
                  <a:latin typeface="Arial"/>
                  <a:ea typeface="Arial"/>
                  <a:cs typeface="Arial"/>
                  <a:sym typeface="Arial"/>
                </a:rPr>
                <a:t>Digital Era</a:t>
              </a:r>
              <a:endParaRPr/>
            </a:p>
          </p:txBody>
        </p:sp>
        <p:sp>
          <p:nvSpPr>
            <p:cNvPr id="90" name="Google Shape;90;p4"/>
            <p:cNvSpPr txBox="1"/>
            <p:nvPr/>
          </p:nvSpPr>
          <p:spPr>
            <a:xfrm>
              <a:off x="7485574" y="5796369"/>
              <a:ext cx="3157500" cy="948600"/>
            </a:xfrm>
            <a:prstGeom prst="rect">
              <a:avLst/>
            </a:prstGeom>
            <a:noFill/>
            <a:ln>
              <a:noFill/>
            </a:ln>
          </p:spPr>
          <p:txBody>
            <a:bodyPr spcFirstLastPara="1" wrap="square" lIns="71425" tIns="71425" rIns="71425" bIns="71425" anchor="t" anchorCtr="0">
              <a:noAutofit/>
            </a:bodyPr>
            <a:lstStyle/>
            <a:p>
              <a:pPr marL="0" marR="0" lvl="0" indent="0" algn="l" rtl="0">
                <a:lnSpc>
                  <a:spcPct val="7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Mainframes </a:t>
              </a:r>
              <a:br>
                <a:rPr lang="en-US" sz="3200" b="0" i="0" u="none" strike="noStrike" cap="none">
                  <a:solidFill>
                    <a:srgbClr val="000000"/>
                  </a:solidFill>
                  <a:latin typeface="Arial"/>
                  <a:ea typeface="Arial"/>
                  <a:cs typeface="Arial"/>
                  <a:sym typeface="Arial"/>
                </a:rPr>
              </a:br>
              <a:r>
                <a:rPr lang="en-US" sz="3200" b="0" i="0" u="none" strike="noStrike" cap="none">
                  <a:solidFill>
                    <a:srgbClr val="000000"/>
                  </a:solidFill>
                  <a:latin typeface="Arial"/>
                  <a:ea typeface="Arial"/>
                  <a:cs typeface="Arial"/>
                  <a:sym typeface="Arial"/>
                </a:rPr>
                <a:t>&amp; computers</a:t>
              </a:r>
              <a:endParaRPr/>
            </a:p>
          </p:txBody>
        </p:sp>
        <p:sp>
          <p:nvSpPr>
            <p:cNvPr id="91" name="Google Shape;91;p4"/>
            <p:cNvSpPr/>
            <p:nvPr/>
          </p:nvSpPr>
          <p:spPr>
            <a:xfrm>
              <a:off x="7034974" y="3776167"/>
              <a:ext cx="3658800" cy="3658800"/>
            </a:xfrm>
            <a:prstGeom prst="ellipse">
              <a:avLst/>
            </a:prstGeom>
            <a:noFill/>
            <a:ln w="254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sp>
          <p:nvSpPr>
            <p:cNvPr id="92" name="Google Shape;92;p4"/>
            <p:cNvSpPr/>
            <p:nvPr/>
          </p:nvSpPr>
          <p:spPr>
            <a:xfrm>
              <a:off x="8075231" y="3486603"/>
              <a:ext cx="1546200" cy="791400"/>
            </a:xfrm>
            <a:prstGeom prst="roundRect">
              <a:avLst>
                <a:gd name="adj" fmla="val 0"/>
              </a:avLst>
            </a:prstGeom>
            <a:solidFill>
              <a:srgbClr val="FFFFFF"/>
            </a:solid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4F78E4"/>
                </a:buClr>
                <a:buSzPts val="3800"/>
                <a:buFont typeface="Arial"/>
                <a:buNone/>
              </a:pPr>
              <a:r>
                <a:rPr lang="en-US" sz="3800" b="0" i="0" u="none" strike="noStrike" cap="none">
                  <a:solidFill>
                    <a:srgbClr val="4F78E4"/>
                  </a:solidFill>
                  <a:latin typeface="Arial"/>
                  <a:ea typeface="Arial"/>
                  <a:cs typeface="Arial"/>
                  <a:sym typeface="Arial"/>
                </a:rPr>
                <a:t>1970</a:t>
              </a:r>
              <a:endParaRPr/>
            </a:p>
          </p:txBody>
        </p:sp>
        <p:grpSp>
          <p:nvGrpSpPr>
            <p:cNvPr id="93" name="Google Shape;93;p4"/>
            <p:cNvGrpSpPr/>
            <p:nvPr/>
          </p:nvGrpSpPr>
          <p:grpSpPr>
            <a:xfrm>
              <a:off x="8066189" y="6994729"/>
              <a:ext cx="1546247" cy="1523564"/>
              <a:chOff x="0" y="-1"/>
              <a:chExt cx="1546247" cy="1523564"/>
            </a:xfrm>
          </p:grpSpPr>
          <p:sp>
            <p:nvSpPr>
              <p:cNvPr id="94" name="Google Shape;94;p4"/>
              <p:cNvSpPr/>
              <p:nvPr/>
            </p:nvSpPr>
            <p:spPr>
              <a:xfrm>
                <a:off x="218086" y="-1"/>
                <a:ext cx="1152000" cy="10758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95" name="Google Shape;95;p4" descr="Image"/>
              <p:cNvPicPr preferRelativeResize="0"/>
              <p:nvPr/>
            </p:nvPicPr>
            <p:blipFill rotWithShape="1">
              <a:blip r:embed="rId4">
                <a:alphaModFix amt="40000"/>
              </a:blip>
              <a:srcRect/>
              <a:stretch/>
            </p:blipFill>
            <p:spPr>
              <a:xfrm>
                <a:off x="0" y="0"/>
                <a:ext cx="1546247" cy="1523563"/>
              </a:xfrm>
              <a:prstGeom prst="rect">
                <a:avLst/>
              </a:prstGeom>
              <a:noFill/>
              <a:ln>
                <a:noFill/>
              </a:ln>
            </p:spPr>
          </p:pic>
        </p:grpSp>
        <p:cxnSp>
          <p:nvCxnSpPr>
            <p:cNvPr id="96" name="Google Shape;96;p4"/>
            <p:cNvCxnSpPr/>
            <p:nvPr/>
          </p:nvCxnSpPr>
          <p:spPr>
            <a:xfrm rot="10800000">
              <a:off x="5395647" y="5550101"/>
              <a:ext cx="1612200" cy="0"/>
            </a:xfrm>
            <a:prstGeom prst="straightConnector1">
              <a:avLst/>
            </a:prstGeom>
            <a:noFill/>
            <a:ln w="25400" cap="flat" cmpd="sng">
              <a:solidFill>
                <a:srgbClr val="000000"/>
              </a:solidFill>
              <a:prstDash val="solid"/>
              <a:miter lim="400000"/>
              <a:headEnd type="none" w="sm" len="sm"/>
              <a:tailEnd type="none" w="sm" len="sm"/>
            </a:ln>
          </p:spPr>
        </p:cxnSp>
        <p:sp>
          <p:nvSpPr>
            <p:cNvPr id="97" name="Google Shape;97;p4"/>
            <p:cNvSpPr txBox="1"/>
            <p:nvPr/>
          </p:nvSpPr>
          <p:spPr>
            <a:xfrm>
              <a:off x="8095993" y="9194634"/>
              <a:ext cx="2759700" cy="640500"/>
            </a:xfrm>
            <a:prstGeom prst="rect">
              <a:avLst/>
            </a:prstGeom>
            <a:noFill/>
            <a:ln>
              <a:noFill/>
            </a:ln>
          </p:spPr>
          <p:txBody>
            <a:bodyPr spcFirstLastPara="1" wrap="square" lIns="71425" tIns="71425" rIns="71425" bIns="71425" anchor="t" anchorCtr="0">
              <a:noAutofit/>
            </a:bodyPr>
            <a:lstStyle/>
            <a:p>
              <a:pPr marL="0" marR="0" lvl="0" indent="0" algn="l" rtl="0">
                <a:lnSpc>
                  <a:spcPct val="80000"/>
                </a:lnSpc>
                <a:spcBef>
                  <a:spcPts val="0"/>
                </a:spcBef>
                <a:spcAft>
                  <a:spcPts val="0"/>
                </a:spcAft>
                <a:buClr>
                  <a:srgbClr val="5E5E5E"/>
                </a:buClr>
                <a:buSzPts val="3200"/>
                <a:buFont typeface="Arial"/>
                <a:buNone/>
              </a:pPr>
              <a:r>
                <a:rPr lang="en-US" sz="3200" b="0" i="0" u="none" strike="noStrike" cap="none">
                  <a:solidFill>
                    <a:srgbClr val="5E5E5E"/>
                  </a:solidFill>
                  <a:latin typeface="Arial"/>
                  <a:ea typeface="Arial"/>
                  <a:cs typeface="Arial"/>
                  <a:sym typeface="Arial"/>
                </a:rPr>
                <a:t>Speed</a:t>
              </a:r>
              <a:endParaRPr/>
            </a:p>
          </p:txBody>
        </p:sp>
        <p:pic>
          <p:nvPicPr>
            <p:cNvPr id="98" name="Google Shape;98;p4" descr="Image"/>
            <p:cNvPicPr preferRelativeResize="0"/>
            <p:nvPr/>
          </p:nvPicPr>
          <p:blipFill rotWithShape="1">
            <a:blip r:embed="rId5">
              <a:alphaModFix/>
            </a:blip>
            <a:srcRect/>
            <a:stretch/>
          </p:blipFill>
          <p:spPr>
            <a:xfrm>
              <a:off x="7726874" y="9220034"/>
              <a:ext cx="381001" cy="381001"/>
            </a:xfrm>
            <a:prstGeom prst="rect">
              <a:avLst/>
            </a:prstGeom>
            <a:noFill/>
            <a:ln>
              <a:noFill/>
            </a:ln>
          </p:spPr>
        </p:pic>
      </p:grpSp>
      <p:grpSp>
        <p:nvGrpSpPr>
          <p:cNvPr id="99" name="Google Shape;99;p4"/>
          <p:cNvGrpSpPr/>
          <p:nvPr/>
        </p:nvGrpSpPr>
        <p:grpSpPr>
          <a:xfrm>
            <a:off x="10053022" y="2704033"/>
            <a:ext cx="5763513" cy="8124005"/>
            <a:chOff x="10670722" y="3034758"/>
            <a:chExt cx="5763513" cy="8124005"/>
          </a:xfrm>
        </p:grpSpPr>
        <p:sp>
          <p:nvSpPr>
            <p:cNvPr id="100" name="Google Shape;100;p4"/>
            <p:cNvSpPr txBox="1"/>
            <p:nvPr/>
          </p:nvSpPr>
          <p:spPr>
            <a:xfrm>
              <a:off x="12422248" y="4136334"/>
              <a:ext cx="2891700" cy="1523700"/>
            </a:xfrm>
            <a:prstGeom prst="rect">
              <a:avLst/>
            </a:prstGeom>
            <a:noFill/>
            <a:ln>
              <a:noFill/>
            </a:ln>
          </p:spPr>
          <p:txBody>
            <a:bodyPr spcFirstLastPara="1" wrap="square" lIns="0" tIns="0" rIns="0" bIns="0" anchor="ctr" anchorCtr="0">
              <a:noAutofit/>
            </a:bodyPr>
            <a:lstStyle/>
            <a:p>
              <a:pPr marL="0" marR="0" lvl="0" indent="0" algn="l" rtl="0">
                <a:lnSpc>
                  <a:spcPct val="70000"/>
                </a:lnSpc>
                <a:spcBef>
                  <a:spcPts val="0"/>
                </a:spcBef>
                <a:spcAft>
                  <a:spcPts val="0"/>
                </a:spcAft>
                <a:buClr>
                  <a:srgbClr val="000000"/>
                </a:buClr>
                <a:buSzPts val="5600"/>
                <a:buFont typeface="Arial"/>
                <a:buNone/>
              </a:pPr>
              <a:r>
                <a:rPr lang="en-US" sz="5600" b="0" i="0" u="none" strike="noStrike" cap="none">
                  <a:solidFill>
                    <a:srgbClr val="000000"/>
                  </a:solidFill>
                  <a:latin typeface="Arial"/>
                  <a:ea typeface="Arial"/>
                  <a:cs typeface="Arial"/>
                  <a:sym typeface="Arial"/>
                </a:rPr>
                <a:t>Internet Era</a:t>
              </a:r>
              <a:endParaRPr/>
            </a:p>
          </p:txBody>
        </p:sp>
        <p:sp>
          <p:nvSpPr>
            <p:cNvPr id="101" name="Google Shape;101;p4"/>
            <p:cNvSpPr txBox="1"/>
            <p:nvPr/>
          </p:nvSpPr>
          <p:spPr>
            <a:xfrm>
              <a:off x="12384148" y="5509006"/>
              <a:ext cx="3157500" cy="948600"/>
            </a:xfrm>
            <a:prstGeom prst="rect">
              <a:avLst/>
            </a:prstGeom>
            <a:noFill/>
            <a:ln>
              <a:noFill/>
            </a:ln>
          </p:spPr>
          <p:txBody>
            <a:bodyPr spcFirstLastPara="1" wrap="square" lIns="71425" tIns="71425" rIns="71425" bIns="71425" anchor="t" anchorCtr="0">
              <a:noAutofit/>
            </a:bodyPr>
            <a:lstStyle/>
            <a:p>
              <a:pPr marL="0" marR="0" lvl="0" indent="0" algn="l" rtl="0">
                <a:lnSpc>
                  <a:spcPct val="7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Interconnected computers</a:t>
              </a:r>
              <a:endParaRPr/>
            </a:p>
          </p:txBody>
        </p:sp>
        <p:sp>
          <p:nvSpPr>
            <p:cNvPr id="102" name="Google Shape;102;p4"/>
            <p:cNvSpPr/>
            <p:nvPr/>
          </p:nvSpPr>
          <p:spPr>
            <a:xfrm>
              <a:off x="11871466" y="3343729"/>
              <a:ext cx="4182900" cy="4098000"/>
            </a:xfrm>
            <a:prstGeom prst="ellipse">
              <a:avLst/>
            </a:prstGeom>
            <a:noFill/>
            <a:ln w="254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grpSp>
          <p:nvGrpSpPr>
            <p:cNvPr id="103" name="Google Shape;103;p4"/>
            <p:cNvGrpSpPr/>
            <p:nvPr/>
          </p:nvGrpSpPr>
          <p:grpSpPr>
            <a:xfrm>
              <a:off x="12026172" y="6744955"/>
              <a:ext cx="3873459" cy="1731017"/>
              <a:chOff x="0" y="0"/>
              <a:chExt cx="3873459" cy="1731017"/>
            </a:xfrm>
          </p:grpSpPr>
          <p:sp>
            <p:nvSpPr>
              <p:cNvPr id="104" name="Google Shape;104;p4"/>
              <p:cNvSpPr/>
              <p:nvPr/>
            </p:nvSpPr>
            <p:spPr>
              <a:xfrm>
                <a:off x="1281623" y="6924"/>
                <a:ext cx="1269900" cy="1269900"/>
              </a:xfrm>
              <a:prstGeom prst="ellipse">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105" name="Google Shape;105;p4" descr="Image"/>
              <p:cNvPicPr preferRelativeResize="0"/>
              <p:nvPr/>
            </p:nvPicPr>
            <p:blipFill rotWithShape="1">
              <a:blip r:embed="rId6">
                <a:alphaModFix amt="40000"/>
              </a:blip>
              <a:srcRect/>
              <a:stretch/>
            </p:blipFill>
            <p:spPr>
              <a:xfrm>
                <a:off x="0" y="0"/>
                <a:ext cx="3873459" cy="1731017"/>
              </a:xfrm>
              <a:prstGeom prst="rect">
                <a:avLst/>
              </a:prstGeom>
              <a:noFill/>
              <a:ln>
                <a:noFill/>
              </a:ln>
            </p:spPr>
          </p:pic>
        </p:grpSp>
        <p:cxnSp>
          <p:nvCxnSpPr>
            <p:cNvPr id="106" name="Google Shape;106;p4"/>
            <p:cNvCxnSpPr/>
            <p:nvPr/>
          </p:nvCxnSpPr>
          <p:spPr>
            <a:xfrm rot="10800000">
              <a:off x="10670722" y="5538460"/>
              <a:ext cx="1197600" cy="0"/>
            </a:xfrm>
            <a:prstGeom prst="straightConnector1">
              <a:avLst/>
            </a:prstGeom>
            <a:noFill/>
            <a:ln w="25400" cap="flat" cmpd="sng">
              <a:solidFill>
                <a:srgbClr val="000000"/>
              </a:solidFill>
              <a:prstDash val="solid"/>
              <a:miter lim="400000"/>
              <a:headEnd type="none" w="sm" len="sm"/>
              <a:tailEnd type="none" w="sm" len="sm"/>
            </a:ln>
          </p:spPr>
        </p:cxnSp>
        <p:sp>
          <p:nvSpPr>
            <p:cNvPr id="107" name="Google Shape;107;p4"/>
            <p:cNvSpPr txBox="1"/>
            <p:nvPr/>
          </p:nvSpPr>
          <p:spPr>
            <a:xfrm>
              <a:off x="12951835" y="9194634"/>
              <a:ext cx="2759700" cy="640500"/>
            </a:xfrm>
            <a:prstGeom prst="rect">
              <a:avLst/>
            </a:prstGeom>
            <a:noFill/>
            <a:ln>
              <a:noFill/>
            </a:ln>
          </p:spPr>
          <p:txBody>
            <a:bodyPr spcFirstLastPara="1" wrap="square" lIns="71425" tIns="71425" rIns="71425" bIns="71425" anchor="t" anchorCtr="0">
              <a:noAutofit/>
            </a:bodyPr>
            <a:lstStyle/>
            <a:p>
              <a:pPr marL="0" marR="0" lvl="0" indent="0" algn="l" rtl="0">
                <a:lnSpc>
                  <a:spcPct val="80000"/>
                </a:lnSpc>
                <a:spcBef>
                  <a:spcPts val="0"/>
                </a:spcBef>
                <a:spcAft>
                  <a:spcPts val="0"/>
                </a:spcAft>
                <a:buClr>
                  <a:srgbClr val="929292"/>
                </a:buClr>
                <a:buSzPts val="3200"/>
                <a:buFont typeface="Arial"/>
                <a:buNone/>
              </a:pPr>
              <a:r>
                <a:rPr lang="en-US" sz="3200" b="0" i="0" u="none" strike="noStrike" cap="none">
                  <a:solidFill>
                    <a:srgbClr val="929292"/>
                  </a:solidFill>
                  <a:latin typeface="Arial"/>
                  <a:ea typeface="Arial"/>
                  <a:cs typeface="Arial"/>
                  <a:sym typeface="Arial"/>
                </a:rPr>
                <a:t>Speed</a:t>
              </a:r>
              <a:endParaRPr/>
            </a:p>
          </p:txBody>
        </p:sp>
        <p:pic>
          <p:nvPicPr>
            <p:cNvPr id="108" name="Google Shape;108;p4" descr="Image"/>
            <p:cNvPicPr preferRelativeResize="0"/>
            <p:nvPr/>
          </p:nvPicPr>
          <p:blipFill rotWithShape="1">
            <a:blip r:embed="rId5">
              <a:alphaModFix/>
            </a:blip>
            <a:srcRect/>
            <a:stretch/>
          </p:blipFill>
          <p:spPr>
            <a:xfrm>
              <a:off x="12582715" y="9220034"/>
              <a:ext cx="381001" cy="381001"/>
            </a:xfrm>
            <a:prstGeom prst="rect">
              <a:avLst/>
            </a:prstGeom>
            <a:noFill/>
            <a:ln>
              <a:noFill/>
            </a:ln>
          </p:spPr>
        </p:pic>
        <p:sp>
          <p:nvSpPr>
            <p:cNvPr id="109" name="Google Shape;109;p4"/>
            <p:cNvSpPr txBox="1"/>
            <p:nvPr/>
          </p:nvSpPr>
          <p:spPr>
            <a:xfrm>
              <a:off x="12951835" y="9977663"/>
              <a:ext cx="3482400" cy="1181100"/>
            </a:xfrm>
            <a:prstGeom prst="rect">
              <a:avLst/>
            </a:prstGeom>
            <a:noFill/>
            <a:ln>
              <a:noFill/>
            </a:ln>
          </p:spPr>
          <p:txBody>
            <a:bodyPr spcFirstLastPara="1" wrap="square" lIns="71425" tIns="71425" rIns="71425" bIns="71425" anchor="t" anchorCtr="0">
              <a:noAutofit/>
            </a:bodyPr>
            <a:lstStyle/>
            <a:p>
              <a:pPr marL="0" marR="0" lvl="0" indent="0" algn="l" rtl="0">
                <a:lnSpc>
                  <a:spcPct val="80000"/>
                </a:lnSpc>
                <a:spcBef>
                  <a:spcPts val="0"/>
                </a:spcBef>
                <a:spcAft>
                  <a:spcPts val="0"/>
                </a:spcAft>
                <a:buClr>
                  <a:srgbClr val="5E5E5E"/>
                </a:buClr>
                <a:buSzPts val="3200"/>
                <a:buFont typeface="Arial"/>
                <a:buNone/>
              </a:pPr>
              <a:r>
                <a:rPr lang="en-US" sz="3200" b="0" i="0" u="none" strike="noStrike" cap="none">
                  <a:solidFill>
                    <a:srgbClr val="5E5E5E"/>
                  </a:solidFill>
                  <a:latin typeface="Arial"/>
                  <a:ea typeface="Arial"/>
                  <a:cs typeface="Arial"/>
                  <a:sym typeface="Arial"/>
                </a:rPr>
                <a:t>Access &amp; collaboration</a:t>
              </a:r>
              <a:endParaRPr/>
            </a:p>
          </p:txBody>
        </p:sp>
        <p:pic>
          <p:nvPicPr>
            <p:cNvPr id="110" name="Google Shape;110;p4" descr="Image"/>
            <p:cNvPicPr preferRelativeResize="0"/>
            <p:nvPr/>
          </p:nvPicPr>
          <p:blipFill rotWithShape="1">
            <a:blip r:embed="rId5">
              <a:alphaModFix/>
            </a:blip>
            <a:srcRect/>
            <a:stretch/>
          </p:blipFill>
          <p:spPr>
            <a:xfrm>
              <a:off x="12582715" y="10053863"/>
              <a:ext cx="381001" cy="381001"/>
            </a:xfrm>
            <a:prstGeom prst="rect">
              <a:avLst/>
            </a:prstGeom>
            <a:noFill/>
            <a:ln>
              <a:noFill/>
            </a:ln>
          </p:spPr>
        </p:pic>
        <p:sp>
          <p:nvSpPr>
            <p:cNvPr id="111" name="Google Shape;111;p4"/>
            <p:cNvSpPr/>
            <p:nvPr/>
          </p:nvSpPr>
          <p:spPr>
            <a:xfrm>
              <a:off x="13099907" y="3034758"/>
              <a:ext cx="1612200" cy="667200"/>
            </a:xfrm>
            <a:prstGeom prst="roundRect">
              <a:avLst>
                <a:gd name="adj" fmla="val 0"/>
              </a:avLst>
            </a:prstGeom>
            <a:solidFill>
              <a:srgbClr val="FFFFFF"/>
            </a:solid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4F78E4"/>
                </a:buClr>
                <a:buSzPts val="3800"/>
                <a:buFont typeface="Arial"/>
                <a:buNone/>
              </a:pPr>
              <a:r>
                <a:rPr lang="en-US" sz="3800" b="0" i="0" u="none" strike="noStrike" cap="none">
                  <a:solidFill>
                    <a:srgbClr val="4F78E4"/>
                  </a:solidFill>
                  <a:latin typeface="Arial"/>
                  <a:ea typeface="Arial"/>
                  <a:cs typeface="Arial"/>
                  <a:sym typeface="Arial"/>
                </a:rPr>
                <a:t>2000</a:t>
              </a:r>
              <a:endParaRPr/>
            </a:p>
          </p:txBody>
        </p:sp>
      </p:grpSp>
      <p:grpSp>
        <p:nvGrpSpPr>
          <p:cNvPr id="112" name="Google Shape;112;p4"/>
          <p:cNvGrpSpPr/>
          <p:nvPr/>
        </p:nvGrpSpPr>
        <p:grpSpPr>
          <a:xfrm>
            <a:off x="15407390" y="2310355"/>
            <a:ext cx="6658389" cy="9095306"/>
            <a:chOff x="16025090" y="2641080"/>
            <a:chExt cx="6658389" cy="9095306"/>
          </a:xfrm>
        </p:grpSpPr>
        <p:sp>
          <p:nvSpPr>
            <p:cNvPr id="113" name="Google Shape;113;p4"/>
            <p:cNvSpPr txBox="1"/>
            <p:nvPr/>
          </p:nvSpPr>
          <p:spPr>
            <a:xfrm>
              <a:off x="18279248" y="3698553"/>
              <a:ext cx="2891700" cy="1523700"/>
            </a:xfrm>
            <a:prstGeom prst="rect">
              <a:avLst/>
            </a:prstGeom>
            <a:noFill/>
            <a:ln>
              <a:noFill/>
            </a:ln>
          </p:spPr>
          <p:txBody>
            <a:bodyPr spcFirstLastPara="1" wrap="square" lIns="0" tIns="0" rIns="0" bIns="0" anchor="ctr" anchorCtr="0">
              <a:noAutofit/>
            </a:bodyPr>
            <a:lstStyle/>
            <a:p>
              <a:pPr marL="0" marR="0" lvl="0" indent="0" algn="l" rtl="0">
                <a:lnSpc>
                  <a:spcPct val="70000"/>
                </a:lnSpc>
                <a:spcBef>
                  <a:spcPts val="0"/>
                </a:spcBef>
                <a:spcAft>
                  <a:spcPts val="0"/>
                </a:spcAft>
                <a:buClr>
                  <a:srgbClr val="000000"/>
                </a:buClr>
                <a:buSzPts val="5600"/>
                <a:buFont typeface="Arial"/>
                <a:buNone/>
              </a:pPr>
              <a:r>
                <a:rPr lang="en-US" sz="5600" b="0" i="0" u="none" strike="noStrike" cap="none">
                  <a:solidFill>
                    <a:srgbClr val="000000"/>
                  </a:solidFill>
                  <a:latin typeface="Arial"/>
                  <a:ea typeface="Arial"/>
                  <a:cs typeface="Arial"/>
                  <a:sym typeface="Arial"/>
                </a:rPr>
                <a:t>Trust Era</a:t>
              </a:r>
              <a:endParaRPr/>
            </a:p>
          </p:txBody>
        </p:sp>
        <p:sp>
          <p:nvSpPr>
            <p:cNvPr id="114" name="Google Shape;114;p4"/>
            <p:cNvSpPr txBox="1"/>
            <p:nvPr/>
          </p:nvSpPr>
          <p:spPr>
            <a:xfrm>
              <a:off x="18241148" y="5134724"/>
              <a:ext cx="3974100" cy="1416300"/>
            </a:xfrm>
            <a:prstGeom prst="rect">
              <a:avLst/>
            </a:prstGeom>
            <a:noFill/>
            <a:ln>
              <a:noFill/>
            </a:ln>
          </p:spPr>
          <p:txBody>
            <a:bodyPr spcFirstLastPara="1" wrap="square" lIns="71425" tIns="71425" rIns="71425" bIns="71425" anchor="t" anchorCtr="0">
              <a:noAutofit/>
            </a:bodyPr>
            <a:lstStyle/>
            <a:p>
              <a:pPr marL="0" marR="0" lvl="0" indent="0" algn="l" rtl="0">
                <a:lnSpc>
                  <a:spcPct val="70000"/>
                </a:lnSpc>
                <a:spcBef>
                  <a:spcPts val="0"/>
                </a:spcBef>
                <a:spcAft>
                  <a:spcPts val="0"/>
                </a:spcAft>
                <a:buClr>
                  <a:srgbClr val="000000"/>
                </a:buClr>
                <a:buSzPts val="3500"/>
                <a:buFont typeface="Arial"/>
                <a:buNone/>
              </a:pPr>
              <a:r>
                <a:rPr lang="en-US" sz="3500" b="0" i="0" u="none" strike="noStrike" cap="none">
                  <a:solidFill>
                    <a:srgbClr val="000000"/>
                  </a:solidFill>
                  <a:latin typeface="Arial"/>
                  <a:ea typeface="Arial"/>
                  <a:cs typeface="Arial"/>
                  <a:sym typeface="Arial"/>
                </a:rPr>
                <a:t>Public blockchain &amp; distributed ledgers</a:t>
              </a:r>
              <a:endParaRPr/>
            </a:p>
          </p:txBody>
        </p:sp>
        <p:sp>
          <p:nvSpPr>
            <p:cNvPr id="115" name="Google Shape;115;p4"/>
            <p:cNvSpPr/>
            <p:nvPr/>
          </p:nvSpPr>
          <p:spPr>
            <a:xfrm>
              <a:off x="17382990" y="2945974"/>
              <a:ext cx="5057700" cy="5057700"/>
            </a:xfrm>
            <a:prstGeom prst="ellipse">
              <a:avLst/>
            </a:prstGeom>
            <a:noFill/>
            <a:ln w="254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cxnSp>
          <p:nvCxnSpPr>
            <p:cNvPr id="116" name="Google Shape;116;p4"/>
            <p:cNvCxnSpPr/>
            <p:nvPr/>
          </p:nvCxnSpPr>
          <p:spPr>
            <a:xfrm rot="10800000">
              <a:off x="16025090" y="5513060"/>
              <a:ext cx="1345200" cy="0"/>
            </a:xfrm>
            <a:prstGeom prst="straightConnector1">
              <a:avLst/>
            </a:prstGeom>
            <a:noFill/>
            <a:ln w="25400" cap="flat" cmpd="sng">
              <a:solidFill>
                <a:srgbClr val="000000"/>
              </a:solidFill>
              <a:prstDash val="solid"/>
              <a:miter lim="400000"/>
              <a:headEnd type="none" w="sm" len="sm"/>
              <a:tailEnd type="none" w="sm" len="sm"/>
            </a:ln>
          </p:spPr>
        </p:cxnSp>
        <p:sp>
          <p:nvSpPr>
            <p:cNvPr id="117" name="Google Shape;117;p4"/>
            <p:cNvSpPr txBox="1"/>
            <p:nvPr/>
          </p:nvSpPr>
          <p:spPr>
            <a:xfrm>
              <a:off x="19163431" y="9194634"/>
              <a:ext cx="2759700" cy="640500"/>
            </a:xfrm>
            <a:prstGeom prst="rect">
              <a:avLst/>
            </a:prstGeom>
            <a:noFill/>
            <a:ln>
              <a:noFill/>
            </a:ln>
          </p:spPr>
          <p:txBody>
            <a:bodyPr spcFirstLastPara="1" wrap="square" lIns="71425" tIns="71425" rIns="71425" bIns="71425" anchor="t" anchorCtr="0">
              <a:noAutofit/>
            </a:bodyPr>
            <a:lstStyle/>
            <a:p>
              <a:pPr marL="0" marR="0" lvl="0" indent="0" algn="l" rtl="0">
                <a:lnSpc>
                  <a:spcPct val="80000"/>
                </a:lnSpc>
                <a:spcBef>
                  <a:spcPts val="0"/>
                </a:spcBef>
                <a:spcAft>
                  <a:spcPts val="0"/>
                </a:spcAft>
                <a:buClr>
                  <a:srgbClr val="929292"/>
                </a:buClr>
                <a:buSzPts val="3200"/>
                <a:buFont typeface="Arial"/>
                <a:buNone/>
              </a:pPr>
              <a:r>
                <a:rPr lang="en-US" sz="3200" b="0" i="0" u="none" strike="noStrike" cap="none">
                  <a:solidFill>
                    <a:srgbClr val="929292"/>
                  </a:solidFill>
                  <a:latin typeface="Arial"/>
                  <a:ea typeface="Arial"/>
                  <a:cs typeface="Arial"/>
                  <a:sym typeface="Arial"/>
                </a:rPr>
                <a:t>Speed</a:t>
              </a:r>
              <a:endParaRPr/>
            </a:p>
          </p:txBody>
        </p:sp>
        <p:pic>
          <p:nvPicPr>
            <p:cNvPr id="118" name="Google Shape;118;p4" descr="Image"/>
            <p:cNvPicPr preferRelativeResize="0"/>
            <p:nvPr/>
          </p:nvPicPr>
          <p:blipFill rotWithShape="1">
            <a:blip r:embed="rId5">
              <a:alphaModFix/>
            </a:blip>
            <a:srcRect/>
            <a:stretch/>
          </p:blipFill>
          <p:spPr>
            <a:xfrm>
              <a:off x="18794313" y="9220034"/>
              <a:ext cx="381001" cy="381001"/>
            </a:xfrm>
            <a:prstGeom prst="rect">
              <a:avLst/>
            </a:prstGeom>
            <a:noFill/>
            <a:ln>
              <a:noFill/>
            </a:ln>
          </p:spPr>
        </p:pic>
        <p:pic>
          <p:nvPicPr>
            <p:cNvPr id="119" name="Google Shape;119;p4" descr="Image"/>
            <p:cNvPicPr preferRelativeResize="0"/>
            <p:nvPr/>
          </p:nvPicPr>
          <p:blipFill rotWithShape="1">
            <a:blip r:embed="rId5">
              <a:alphaModFix/>
            </a:blip>
            <a:srcRect/>
            <a:stretch/>
          </p:blipFill>
          <p:spPr>
            <a:xfrm>
              <a:off x="18794313" y="10053863"/>
              <a:ext cx="381001" cy="381001"/>
            </a:xfrm>
            <a:prstGeom prst="rect">
              <a:avLst/>
            </a:prstGeom>
            <a:noFill/>
            <a:ln>
              <a:noFill/>
            </a:ln>
          </p:spPr>
        </p:pic>
        <p:sp>
          <p:nvSpPr>
            <p:cNvPr id="120" name="Google Shape;120;p4"/>
            <p:cNvSpPr txBox="1"/>
            <p:nvPr/>
          </p:nvSpPr>
          <p:spPr>
            <a:xfrm>
              <a:off x="19201079" y="9977663"/>
              <a:ext cx="3482400" cy="1181100"/>
            </a:xfrm>
            <a:prstGeom prst="rect">
              <a:avLst/>
            </a:prstGeom>
            <a:noFill/>
            <a:ln>
              <a:noFill/>
            </a:ln>
          </p:spPr>
          <p:txBody>
            <a:bodyPr spcFirstLastPara="1" wrap="square" lIns="71425" tIns="71425" rIns="71425" bIns="71425" anchor="t" anchorCtr="0">
              <a:noAutofit/>
            </a:bodyPr>
            <a:lstStyle/>
            <a:p>
              <a:pPr marL="0" marR="0" lvl="0" indent="0" algn="l" rtl="0">
                <a:lnSpc>
                  <a:spcPct val="80000"/>
                </a:lnSpc>
                <a:spcBef>
                  <a:spcPts val="0"/>
                </a:spcBef>
                <a:spcAft>
                  <a:spcPts val="0"/>
                </a:spcAft>
                <a:buClr>
                  <a:srgbClr val="929292"/>
                </a:buClr>
                <a:buSzPts val="3200"/>
                <a:buFont typeface="Arial"/>
                <a:buNone/>
              </a:pPr>
              <a:r>
                <a:rPr lang="en-US" sz="3200" b="0" i="0" u="none" strike="noStrike" cap="none">
                  <a:solidFill>
                    <a:srgbClr val="929292"/>
                  </a:solidFill>
                  <a:latin typeface="Arial"/>
                  <a:ea typeface="Arial"/>
                  <a:cs typeface="Arial"/>
                  <a:sym typeface="Arial"/>
                </a:rPr>
                <a:t>Access &amp; collaboration</a:t>
              </a:r>
              <a:endParaRPr/>
            </a:p>
          </p:txBody>
        </p:sp>
        <p:sp>
          <p:nvSpPr>
            <p:cNvPr id="121" name="Google Shape;121;p4"/>
            <p:cNvSpPr txBox="1"/>
            <p:nvPr/>
          </p:nvSpPr>
          <p:spPr>
            <a:xfrm>
              <a:off x="19163431" y="11095886"/>
              <a:ext cx="2759700" cy="640500"/>
            </a:xfrm>
            <a:prstGeom prst="rect">
              <a:avLst/>
            </a:prstGeom>
            <a:noFill/>
            <a:ln>
              <a:noFill/>
            </a:ln>
          </p:spPr>
          <p:txBody>
            <a:bodyPr spcFirstLastPara="1" wrap="square" lIns="71425" tIns="71425" rIns="71425" bIns="71425" anchor="t" anchorCtr="0">
              <a:noAutofit/>
            </a:bodyPr>
            <a:lstStyle/>
            <a:p>
              <a:pPr marL="0" marR="0" lvl="0" indent="0" algn="l" rtl="0">
                <a:lnSpc>
                  <a:spcPct val="80000"/>
                </a:lnSpc>
                <a:spcBef>
                  <a:spcPts val="0"/>
                </a:spcBef>
                <a:spcAft>
                  <a:spcPts val="0"/>
                </a:spcAft>
                <a:buClr>
                  <a:srgbClr val="5E5E5E"/>
                </a:buClr>
                <a:buSzPts val="3200"/>
                <a:buFont typeface="Arial"/>
                <a:buNone/>
              </a:pPr>
              <a:r>
                <a:rPr lang="en-US" sz="3200" b="0" i="0" u="none" strike="noStrike" cap="none">
                  <a:solidFill>
                    <a:srgbClr val="5E5E5E"/>
                  </a:solidFill>
                  <a:latin typeface="Arial"/>
                  <a:ea typeface="Arial"/>
                  <a:cs typeface="Arial"/>
                  <a:sym typeface="Arial"/>
                </a:rPr>
                <a:t>Trust</a:t>
              </a:r>
              <a:endParaRPr/>
            </a:p>
          </p:txBody>
        </p:sp>
        <p:pic>
          <p:nvPicPr>
            <p:cNvPr id="122" name="Google Shape;122;p4" descr="Image"/>
            <p:cNvPicPr preferRelativeResize="0"/>
            <p:nvPr/>
          </p:nvPicPr>
          <p:blipFill rotWithShape="1">
            <a:blip r:embed="rId5">
              <a:alphaModFix/>
            </a:blip>
            <a:srcRect/>
            <a:stretch/>
          </p:blipFill>
          <p:spPr>
            <a:xfrm>
              <a:off x="18794313" y="11121286"/>
              <a:ext cx="381001" cy="381001"/>
            </a:xfrm>
            <a:prstGeom prst="rect">
              <a:avLst/>
            </a:prstGeom>
            <a:noFill/>
            <a:ln>
              <a:noFill/>
            </a:ln>
          </p:spPr>
        </p:pic>
        <p:grpSp>
          <p:nvGrpSpPr>
            <p:cNvPr id="123" name="Google Shape;123;p4"/>
            <p:cNvGrpSpPr/>
            <p:nvPr/>
          </p:nvGrpSpPr>
          <p:grpSpPr>
            <a:xfrm>
              <a:off x="19271691" y="6940659"/>
              <a:ext cx="1230000" cy="1577634"/>
              <a:chOff x="0" y="0"/>
              <a:chExt cx="1230000" cy="1577634"/>
            </a:xfrm>
          </p:grpSpPr>
          <p:sp>
            <p:nvSpPr>
              <p:cNvPr id="124" name="Google Shape;124;p4"/>
              <p:cNvSpPr/>
              <p:nvPr/>
            </p:nvSpPr>
            <p:spPr>
              <a:xfrm>
                <a:off x="0" y="390308"/>
                <a:ext cx="1230000" cy="10758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125" name="Google Shape;125;p4" descr="Image"/>
              <p:cNvPicPr preferRelativeResize="0"/>
              <p:nvPr/>
            </p:nvPicPr>
            <p:blipFill rotWithShape="1">
              <a:blip r:embed="rId7">
                <a:alphaModFix amt="40000"/>
              </a:blip>
              <a:srcRect/>
              <a:stretch/>
            </p:blipFill>
            <p:spPr>
              <a:xfrm>
                <a:off x="0" y="0"/>
                <a:ext cx="1229945" cy="1577634"/>
              </a:xfrm>
              <a:prstGeom prst="rect">
                <a:avLst/>
              </a:prstGeom>
              <a:noFill/>
              <a:ln>
                <a:noFill/>
              </a:ln>
            </p:spPr>
          </p:pic>
        </p:grpSp>
        <p:sp>
          <p:nvSpPr>
            <p:cNvPr id="126" name="Google Shape;126;p4"/>
            <p:cNvSpPr/>
            <p:nvPr/>
          </p:nvSpPr>
          <p:spPr>
            <a:xfrm>
              <a:off x="19214093" y="2641080"/>
              <a:ext cx="1345200" cy="667200"/>
            </a:xfrm>
            <a:prstGeom prst="roundRect">
              <a:avLst>
                <a:gd name="adj" fmla="val 0"/>
              </a:avLst>
            </a:prstGeom>
            <a:solidFill>
              <a:srgbClr val="FFFFFF"/>
            </a:solid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4F78E4"/>
                </a:buClr>
                <a:buSzPts val="3800"/>
                <a:buFont typeface="Arial"/>
                <a:buNone/>
              </a:pPr>
              <a:r>
                <a:rPr lang="en-US" sz="3800" b="0" i="0" u="none" strike="noStrike" cap="none">
                  <a:solidFill>
                    <a:srgbClr val="4F78E4"/>
                  </a:solidFill>
                  <a:latin typeface="Arial"/>
                  <a:ea typeface="Arial"/>
                  <a:cs typeface="Arial"/>
                  <a:sym typeface="Arial"/>
                </a:rPr>
                <a:t>2009</a:t>
              </a:r>
              <a:endParaRPr/>
            </a:p>
          </p:txBody>
        </p:sp>
      </p:grpSp>
      <p:sp>
        <p:nvSpPr>
          <p:cNvPr id="127" name="Google Shape;127;p4"/>
          <p:cNvSpPr txBox="1"/>
          <p:nvPr/>
        </p:nvSpPr>
        <p:spPr>
          <a:xfrm>
            <a:off x="472134" y="197160"/>
            <a:ext cx="20396100" cy="2113200"/>
          </a:xfrm>
          <a:prstGeom prst="rect">
            <a:avLst/>
          </a:prstGeom>
          <a:noFill/>
          <a:ln>
            <a:noFill/>
          </a:ln>
        </p:spPr>
        <p:txBody>
          <a:bodyPr spcFirstLastPara="1" wrap="square" lIns="50800" tIns="50800" rIns="50800" bIns="50800" anchor="ctr" anchorCtr="0">
            <a:noAutofit/>
          </a:bodyPr>
          <a:lstStyle/>
          <a:p>
            <a:pPr lvl="0"/>
            <a:r>
              <a:rPr lang="en-US" sz="6500" dirty="0">
                <a:solidFill>
                  <a:schemeClr val="dk1"/>
                </a:solidFill>
              </a:rPr>
              <a:t>We’re entering an era of </a:t>
            </a:r>
            <a:br>
              <a:rPr lang="en-US" sz="6500" dirty="0">
                <a:solidFill>
                  <a:schemeClr val="dk1"/>
                </a:solidFill>
              </a:rPr>
            </a:br>
            <a:r>
              <a:rPr lang="en-US" sz="6500" b="1" dirty="0">
                <a:solidFill>
                  <a:schemeClr val="dk1"/>
                </a:solidFill>
              </a:rPr>
              <a:t>trust</a:t>
            </a:r>
            <a:r>
              <a:rPr lang="en-US" sz="6500" dirty="0">
                <a:solidFill>
                  <a:schemeClr val="dk1"/>
                </a:solidFill>
              </a:rPr>
              <a:t> in digital information.</a:t>
            </a:r>
            <a:endParaRPr lang="en-US" sz="6600"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10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1000"/>
                                        <p:tgtEl>
                                          <p:spTgt spid="112"/>
                                        </p:tgtEl>
                                      </p:cBhvr>
                                    </p:animEffect>
                                  </p:childTnLst>
                                </p:cTn>
                              </p:par>
                              <p:par>
                                <p:cTn id="18" presetID="10" presetClass="entr" presetSubtype="0" fill="hold" nodeType="with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3ecac3e52a_0_240"/>
          <p:cNvSpPr txBox="1"/>
          <p:nvPr/>
        </p:nvSpPr>
        <p:spPr>
          <a:xfrm>
            <a:off x="458110" y="163285"/>
            <a:ext cx="19324200" cy="2113200"/>
          </a:xfrm>
          <a:prstGeom prst="rect">
            <a:avLst/>
          </a:prstGeom>
          <a:noFill/>
          <a:ln>
            <a:noFill/>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6500"/>
              <a:buFont typeface="Arial"/>
              <a:buNone/>
            </a:pPr>
            <a:r>
              <a:rPr lang="en-US" sz="6500" b="0" i="0" strike="noStrike" cap="none">
                <a:solidFill>
                  <a:srgbClr val="000000"/>
                </a:solidFill>
                <a:latin typeface="Arial"/>
                <a:ea typeface="Arial"/>
                <a:cs typeface="Arial"/>
                <a:sym typeface="Arial"/>
              </a:rPr>
              <a:t>Distributed ledgers</a:t>
            </a:r>
            <a:r>
              <a:rPr lang="en-US" sz="6500" b="0" i="0" u="none" strike="noStrike" cap="none">
                <a:solidFill>
                  <a:srgbClr val="000000"/>
                </a:solidFill>
                <a:latin typeface="Arial"/>
                <a:ea typeface="Arial"/>
                <a:cs typeface="Arial"/>
                <a:sym typeface="Arial"/>
              </a:rPr>
              <a:t> are a key component of Web 3.0 because of their qualities</a:t>
            </a:r>
            <a:endParaRPr sz="6500" b="0" i="0" u="sng" strike="noStrike" cap="none">
              <a:solidFill>
                <a:srgbClr val="000000"/>
              </a:solidFill>
              <a:latin typeface="Arial"/>
              <a:ea typeface="Arial"/>
              <a:cs typeface="Arial"/>
              <a:sym typeface="Arial"/>
            </a:endParaRPr>
          </a:p>
        </p:txBody>
      </p:sp>
      <p:grpSp>
        <p:nvGrpSpPr>
          <p:cNvPr id="133" name="Google Shape;133;g13ecac3e52a_0_240"/>
          <p:cNvGrpSpPr/>
          <p:nvPr/>
        </p:nvGrpSpPr>
        <p:grpSpPr>
          <a:xfrm>
            <a:off x="603416" y="2450331"/>
            <a:ext cx="9811072" cy="9189132"/>
            <a:chOff x="13168866" y="2574713"/>
            <a:chExt cx="10315500" cy="9661583"/>
          </a:xfrm>
        </p:grpSpPr>
        <p:sp>
          <p:nvSpPr>
            <p:cNvPr id="134" name="Google Shape;134;g13ecac3e52a_0_240"/>
            <p:cNvSpPr txBox="1"/>
            <p:nvPr/>
          </p:nvSpPr>
          <p:spPr>
            <a:xfrm>
              <a:off x="13168866" y="11404396"/>
              <a:ext cx="10315500" cy="831900"/>
            </a:xfrm>
            <a:prstGeom prst="rect">
              <a:avLst/>
            </a:prstGeom>
            <a:noFill/>
            <a:ln>
              <a:noFill/>
            </a:ln>
          </p:spPr>
          <p:txBody>
            <a:bodyPr spcFirstLastPara="1" wrap="square" lIns="71425" tIns="71425" rIns="71425" bIns="7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Arial"/>
                  <a:ea typeface="Arial"/>
                  <a:cs typeface="Arial"/>
                  <a:sym typeface="Arial"/>
                </a:rPr>
                <a:t>Entire network</a:t>
              </a:r>
              <a:r>
                <a:rPr lang="en-US" sz="3600" b="0" i="0" u="none" strike="noStrike" cap="none">
                  <a:solidFill>
                    <a:srgbClr val="000000"/>
                  </a:solidFill>
                  <a:latin typeface="Arial"/>
                  <a:ea typeface="Arial"/>
                  <a:cs typeface="Arial"/>
                  <a:sym typeface="Arial"/>
                </a:rPr>
                <a:t> records and validates each transaction</a:t>
              </a:r>
              <a:endParaRPr/>
            </a:p>
          </p:txBody>
        </p:sp>
        <p:grpSp>
          <p:nvGrpSpPr>
            <p:cNvPr id="135" name="Google Shape;135;g13ecac3e52a_0_240"/>
            <p:cNvGrpSpPr/>
            <p:nvPr/>
          </p:nvGrpSpPr>
          <p:grpSpPr>
            <a:xfrm>
              <a:off x="14393074" y="3583807"/>
              <a:ext cx="7790349" cy="7315359"/>
              <a:chOff x="14431146" y="2989983"/>
              <a:chExt cx="7314882" cy="6868881"/>
            </a:xfrm>
          </p:grpSpPr>
          <p:grpSp>
            <p:nvGrpSpPr>
              <p:cNvPr id="136" name="Google Shape;136;g13ecac3e52a_0_240"/>
              <p:cNvGrpSpPr/>
              <p:nvPr/>
            </p:nvGrpSpPr>
            <p:grpSpPr>
              <a:xfrm>
                <a:off x="16125792" y="4505121"/>
                <a:ext cx="3869289" cy="3866043"/>
                <a:chOff x="16125792" y="4505121"/>
                <a:chExt cx="3869289" cy="3866043"/>
              </a:xfrm>
            </p:grpSpPr>
            <p:grpSp>
              <p:nvGrpSpPr>
                <p:cNvPr id="137" name="Google Shape;137;g13ecac3e52a_0_240"/>
                <p:cNvGrpSpPr/>
                <p:nvPr/>
              </p:nvGrpSpPr>
              <p:grpSpPr>
                <a:xfrm>
                  <a:off x="16125792" y="4505121"/>
                  <a:ext cx="3869289" cy="3866043"/>
                  <a:chOff x="16125792" y="4505121"/>
                  <a:chExt cx="3869289" cy="3866043"/>
                </a:xfrm>
              </p:grpSpPr>
              <p:sp>
                <p:nvSpPr>
                  <p:cNvPr id="138" name="Google Shape;138;g13ecac3e52a_0_240"/>
                  <p:cNvSpPr/>
                  <p:nvPr/>
                </p:nvSpPr>
                <p:spPr>
                  <a:xfrm>
                    <a:off x="16350439" y="4726416"/>
                    <a:ext cx="3420000" cy="3420000"/>
                  </a:xfrm>
                  <a:prstGeom prst="ellipse">
                    <a:avLst/>
                  </a:prstGeom>
                  <a:noFill/>
                  <a:ln w="381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sp>
                <p:nvSpPr>
                  <p:cNvPr id="139" name="Google Shape;139;g13ecac3e52a_0_240"/>
                  <p:cNvSpPr/>
                  <p:nvPr/>
                </p:nvSpPr>
                <p:spPr>
                  <a:xfrm>
                    <a:off x="17835789" y="4505121"/>
                    <a:ext cx="449400" cy="449400"/>
                  </a:xfrm>
                  <a:prstGeom prst="ellipse">
                    <a:avLst/>
                  </a:prstGeom>
                  <a:noFill/>
                  <a:ln w="381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sp>
                <p:nvSpPr>
                  <p:cNvPr id="140" name="Google Shape;140;g13ecac3e52a_0_240"/>
                  <p:cNvSpPr/>
                  <p:nvPr/>
                </p:nvSpPr>
                <p:spPr>
                  <a:xfrm>
                    <a:off x="16607608" y="7416129"/>
                    <a:ext cx="449400" cy="449400"/>
                  </a:xfrm>
                  <a:prstGeom prst="ellipse">
                    <a:avLst/>
                  </a:prstGeom>
                  <a:noFill/>
                  <a:ln w="381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sp>
                <p:nvSpPr>
                  <p:cNvPr id="141" name="Google Shape;141;g13ecac3e52a_0_240"/>
                  <p:cNvSpPr/>
                  <p:nvPr/>
                </p:nvSpPr>
                <p:spPr>
                  <a:xfrm>
                    <a:off x="17835565" y="7921764"/>
                    <a:ext cx="449400" cy="449400"/>
                  </a:xfrm>
                  <a:prstGeom prst="ellipse">
                    <a:avLst/>
                  </a:prstGeom>
                  <a:noFill/>
                  <a:ln w="381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sp>
                <p:nvSpPr>
                  <p:cNvPr id="142" name="Google Shape;142;g13ecac3e52a_0_240"/>
                  <p:cNvSpPr/>
                  <p:nvPr/>
                </p:nvSpPr>
                <p:spPr>
                  <a:xfrm>
                    <a:off x="16125792" y="6211766"/>
                    <a:ext cx="449400" cy="449400"/>
                  </a:xfrm>
                  <a:prstGeom prst="ellipse">
                    <a:avLst/>
                  </a:prstGeom>
                  <a:noFill/>
                  <a:ln w="381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sp>
                <p:nvSpPr>
                  <p:cNvPr id="143" name="Google Shape;143;g13ecac3e52a_0_240"/>
                  <p:cNvSpPr/>
                  <p:nvPr/>
                </p:nvSpPr>
                <p:spPr>
                  <a:xfrm>
                    <a:off x="16611521" y="5001357"/>
                    <a:ext cx="449400" cy="449400"/>
                  </a:xfrm>
                  <a:prstGeom prst="ellipse">
                    <a:avLst/>
                  </a:prstGeom>
                  <a:noFill/>
                  <a:ln w="381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sp>
                <p:nvSpPr>
                  <p:cNvPr id="144" name="Google Shape;144;g13ecac3e52a_0_240"/>
                  <p:cNvSpPr/>
                  <p:nvPr/>
                </p:nvSpPr>
                <p:spPr>
                  <a:xfrm flipH="1">
                    <a:off x="19047769" y="7429541"/>
                    <a:ext cx="449400" cy="449400"/>
                  </a:xfrm>
                  <a:prstGeom prst="ellipse">
                    <a:avLst/>
                  </a:prstGeom>
                  <a:noFill/>
                  <a:ln w="381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sp>
                <p:nvSpPr>
                  <p:cNvPr id="145" name="Google Shape;145;g13ecac3e52a_0_240"/>
                  <p:cNvSpPr/>
                  <p:nvPr/>
                </p:nvSpPr>
                <p:spPr>
                  <a:xfrm flipH="1">
                    <a:off x="19545681" y="6211766"/>
                    <a:ext cx="449400" cy="449400"/>
                  </a:xfrm>
                  <a:prstGeom prst="ellipse">
                    <a:avLst/>
                  </a:prstGeom>
                  <a:noFill/>
                  <a:ln w="381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sp>
                <p:nvSpPr>
                  <p:cNvPr id="146" name="Google Shape;146;g13ecac3e52a_0_240"/>
                  <p:cNvSpPr/>
                  <p:nvPr/>
                </p:nvSpPr>
                <p:spPr>
                  <a:xfrm flipH="1">
                    <a:off x="19051681" y="5014769"/>
                    <a:ext cx="449400" cy="449400"/>
                  </a:xfrm>
                  <a:prstGeom prst="ellipse">
                    <a:avLst/>
                  </a:prstGeom>
                  <a:noFill/>
                  <a:ln w="381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grpSp>
            <p:grpSp>
              <p:nvGrpSpPr>
                <p:cNvPr id="147" name="Google Shape;147;g13ecac3e52a_0_240"/>
                <p:cNvGrpSpPr/>
                <p:nvPr/>
              </p:nvGrpSpPr>
              <p:grpSpPr>
                <a:xfrm>
                  <a:off x="16494944" y="4888708"/>
                  <a:ext cx="3116623" cy="3102208"/>
                  <a:chOff x="16494944" y="4888708"/>
                  <a:chExt cx="3116623" cy="3102208"/>
                </a:xfrm>
              </p:grpSpPr>
              <p:grpSp>
                <p:nvGrpSpPr>
                  <p:cNvPr id="148" name="Google Shape;148;g13ecac3e52a_0_240"/>
                  <p:cNvGrpSpPr/>
                  <p:nvPr/>
                </p:nvGrpSpPr>
                <p:grpSpPr>
                  <a:xfrm>
                    <a:off x="16509411" y="4888708"/>
                    <a:ext cx="3102155" cy="3033120"/>
                    <a:chOff x="15482974" y="3238064"/>
                    <a:chExt cx="5423349" cy="5302658"/>
                  </a:xfrm>
                </p:grpSpPr>
                <p:cxnSp>
                  <p:nvCxnSpPr>
                    <p:cNvPr id="149" name="Google Shape;149;g13ecac3e52a_0_240"/>
                    <p:cNvCxnSpPr>
                      <a:stCxn id="139" idx="4"/>
                      <a:endCxn id="141" idx="0"/>
                    </p:cNvCxnSpPr>
                    <p:nvPr/>
                  </p:nvCxnSpPr>
                  <p:spPr>
                    <a:xfrm flipH="1">
                      <a:off x="18194348" y="3353122"/>
                      <a:ext cx="300" cy="5187600"/>
                    </a:xfrm>
                    <a:prstGeom prst="straightConnector1">
                      <a:avLst/>
                    </a:prstGeom>
                    <a:noFill/>
                    <a:ln w="19050" cap="flat" cmpd="sng">
                      <a:solidFill>
                        <a:srgbClr val="000000"/>
                      </a:solidFill>
                      <a:prstDash val="dash"/>
                      <a:miter lim="400000"/>
                      <a:headEnd type="none" w="sm" len="sm"/>
                      <a:tailEnd type="none" w="sm" len="sm"/>
                    </a:ln>
                  </p:spPr>
                </p:cxnSp>
                <p:cxnSp>
                  <p:nvCxnSpPr>
                    <p:cNvPr id="150" name="Google Shape;150;g13ecac3e52a_0_240"/>
                    <p:cNvCxnSpPr/>
                    <p:nvPr/>
                  </p:nvCxnSpPr>
                  <p:spPr>
                    <a:xfrm>
                      <a:off x="18360965" y="3352801"/>
                      <a:ext cx="1773300" cy="4326900"/>
                    </a:xfrm>
                    <a:prstGeom prst="straightConnector1">
                      <a:avLst/>
                    </a:prstGeom>
                    <a:noFill/>
                    <a:ln w="19050" cap="flat" cmpd="sng">
                      <a:solidFill>
                        <a:srgbClr val="000000"/>
                      </a:solidFill>
                      <a:prstDash val="dash"/>
                      <a:miter lim="400000"/>
                      <a:headEnd type="none" w="sm" len="sm"/>
                      <a:tailEnd type="none" w="sm" len="sm"/>
                    </a:ln>
                  </p:spPr>
                </p:cxnSp>
                <p:cxnSp>
                  <p:nvCxnSpPr>
                    <p:cNvPr id="151" name="Google Shape;151;g13ecac3e52a_0_240"/>
                    <p:cNvCxnSpPr>
                      <a:stCxn id="139" idx="5"/>
                      <a:endCxn id="145" idx="7"/>
                    </p:cNvCxnSpPr>
                    <p:nvPr/>
                  </p:nvCxnSpPr>
                  <p:spPr>
                    <a:xfrm>
                      <a:off x="18472423" y="3238064"/>
                      <a:ext cx="2433900" cy="2428200"/>
                    </a:xfrm>
                    <a:prstGeom prst="straightConnector1">
                      <a:avLst/>
                    </a:prstGeom>
                    <a:noFill/>
                    <a:ln w="19050" cap="flat" cmpd="sng">
                      <a:solidFill>
                        <a:srgbClr val="000000"/>
                      </a:solidFill>
                      <a:prstDash val="dash"/>
                      <a:miter lim="400000"/>
                      <a:headEnd type="none" w="sm" len="sm"/>
                      <a:tailEnd type="none" w="sm" len="sm"/>
                    </a:ln>
                  </p:spPr>
                </p:cxnSp>
                <p:cxnSp>
                  <p:nvCxnSpPr>
                    <p:cNvPr id="152" name="Google Shape;152;g13ecac3e52a_0_240"/>
                    <p:cNvCxnSpPr/>
                    <p:nvPr/>
                  </p:nvCxnSpPr>
                  <p:spPr>
                    <a:xfrm flipH="1">
                      <a:off x="16152489" y="3352801"/>
                      <a:ext cx="1873800" cy="4326900"/>
                    </a:xfrm>
                    <a:prstGeom prst="straightConnector1">
                      <a:avLst/>
                    </a:prstGeom>
                    <a:noFill/>
                    <a:ln w="19050" cap="flat" cmpd="sng">
                      <a:solidFill>
                        <a:srgbClr val="000000"/>
                      </a:solidFill>
                      <a:prstDash val="dash"/>
                      <a:miter lim="400000"/>
                      <a:headEnd type="none" w="sm" len="sm"/>
                      <a:tailEnd type="none" w="sm" len="sm"/>
                    </a:ln>
                  </p:spPr>
                </p:cxnSp>
                <p:cxnSp>
                  <p:nvCxnSpPr>
                    <p:cNvPr id="153" name="Google Shape;153;g13ecac3e52a_0_240"/>
                    <p:cNvCxnSpPr>
                      <a:stCxn id="139" idx="3"/>
                      <a:endCxn id="142" idx="7"/>
                    </p:cNvCxnSpPr>
                    <p:nvPr/>
                  </p:nvCxnSpPr>
                  <p:spPr>
                    <a:xfrm flipH="1">
                      <a:off x="15482974" y="3238064"/>
                      <a:ext cx="2433900" cy="2428200"/>
                    </a:xfrm>
                    <a:prstGeom prst="straightConnector1">
                      <a:avLst/>
                    </a:prstGeom>
                    <a:noFill/>
                    <a:ln w="19050" cap="flat" cmpd="sng">
                      <a:solidFill>
                        <a:srgbClr val="000000"/>
                      </a:solidFill>
                      <a:prstDash val="dash"/>
                      <a:miter lim="400000"/>
                      <a:headEnd type="none" w="sm" len="sm"/>
                      <a:tailEnd type="none" w="sm" len="sm"/>
                    </a:ln>
                  </p:spPr>
                </p:cxnSp>
              </p:grpSp>
              <p:cxnSp>
                <p:nvCxnSpPr>
                  <p:cNvPr id="154" name="Google Shape;154;g13ecac3e52a_0_240"/>
                  <p:cNvCxnSpPr/>
                  <p:nvPr/>
                </p:nvCxnSpPr>
                <p:spPr>
                  <a:xfrm rot="-5400000" flipH="1">
                    <a:off x="18044241" y="4956266"/>
                    <a:ext cx="300" cy="2967300"/>
                  </a:xfrm>
                  <a:prstGeom prst="straightConnector1">
                    <a:avLst/>
                  </a:prstGeom>
                  <a:noFill/>
                  <a:ln w="19050" cap="flat" cmpd="sng">
                    <a:solidFill>
                      <a:srgbClr val="000000"/>
                    </a:solidFill>
                    <a:prstDash val="dash"/>
                    <a:miter lim="400000"/>
                    <a:headEnd type="none" w="sm" len="sm"/>
                    <a:tailEnd type="none" w="sm" len="sm"/>
                  </a:ln>
                </p:spPr>
              </p:cxnSp>
              <p:cxnSp>
                <p:nvCxnSpPr>
                  <p:cNvPr id="155" name="Google Shape;155;g13ecac3e52a_0_240"/>
                  <p:cNvCxnSpPr/>
                  <p:nvPr/>
                </p:nvCxnSpPr>
                <p:spPr>
                  <a:xfrm rot="-5400000">
                    <a:off x="17291092" y="4599508"/>
                    <a:ext cx="1014300" cy="2475000"/>
                  </a:xfrm>
                  <a:prstGeom prst="straightConnector1">
                    <a:avLst/>
                  </a:prstGeom>
                  <a:noFill/>
                  <a:ln w="19050" cap="flat" cmpd="sng">
                    <a:solidFill>
                      <a:srgbClr val="000000"/>
                    </a:solidFill>
                    <a:prstDash val="dash"/>
                    <a:miter lim="400000"/>
                    <a:headEnd type="none" w="sm" len="sm"/>
                    <a:tailEnd type="none" w="sm" len="sm"/>
                  </a:ln>
                </p:spPr>
              </p:cxnSp>
              <p:cxnSp>
                <p:nvCxnSpPr>
                  <p:cNvPr id="156" name="Google Shape;156;g13ecac3e52a_0_240"/>
                  <p:cNvCxnSpPr/>
                  <p:nvPr/>
                </p:nvCxnSpPr>
                <p:spPr>
                  <a:xfrm rot="-5400000" flipH="1">
                    <a:off x="17262292" y="5834049"/>
                    <a:ext cx="1071900" cy="2475000"/>
                  </a:xfrm>
                  <a:prstGeom prst="straightConnector1">
                    <a:avLst/>
                  </a:prstGeom>
                  <a:noFill/>
                  <a:ln w="19050" cap="flat" cmpd="sng">
                    <a:solidFill>
                      <a:srgbClr val="000000"/>
                    </a:solidFill>
                    <a:prstDash val="dash"/>
                    <a:miter lim="400000"/>
                    <a:headEnd type="none" w="sm" len="sm"/>
                    <a:tailEnd type="none" w="sm" len="sm"/>
                  </a:ln>
                </p:spPr>
              </p:cxnSp>
              <p:cxnSp>
                <p:nvCxnSpPr>
                  <p:cNvPr id="157" name="Google Shape;157;g13ecac3e52a_0_240"/>
                  <p:cNvCxnSpPr/>
                  <p:nvPr/>
                </p:nvCxnSpPr>
                <p:spPr>
                  <a:xfrm rot="-5400000" flipH="1">
                    <a:off x="16493294" y="6600266"/>
                    <a:ext cx="1392300" cy="1389000"/>
                  </a:xfrm>
                  <a:prstGeom prst="straightConnector1">
                    <a:avLst/>
                  </a:prstGeom>
                  <a:noFill/>
                  <a:ln w="19050" cap="flat" cmpd="sng">
                    <a:solidFill>
                      <a:srgbClr val="000000"/>
                    </a:solidFill>
                    <a:prstDash val="dash"/>
                    <a:miter lim="400000"/>
                    <a:headEnd type="none" w="sm" len="sm"/>
                    <a:tailEnd type="none" w="sm" len="sm"/>
                  </a:ln>
                </p:spPr>
              </p:cxnSp>
              <p:grpSp>
                <p:nvGrpSpPr>
                  <p:cNvPr id="158" name="Google Shape;158;g13ecac3e52a_0_240"/>
                  <p:cNvGrpSpPr/>
                  <p:nvPr/>
                </p:nvGrpSpPr>
                <p:grpSpPr>
                  <a:xfrm rot="-5400000">
                    <a:off x="16999528" y="5365281"/>
                    <a:ext cx="2531584" cy="2692348"/>
                    <a:chOff x="3051700" y="3813087"/>
                    <a:chExt cx="4425846" cy="4706903"/>
                  </a:xfrm>
                </p:grpSpPr>
                <p:cxnSp>
                  <p:nvCxnSpPr>
                    <p:cNvPr id="159" name="Google Shape;159;g13ecac3e52a_0_240"/>
                    <p:cNvCxnSpPr/>
                    <p:nvPr/>
                  </p:nvCxnSpPr>
                  <p:spPr>
                    <a:xfrm rot="-5400000">
                      <a:off x="4427446" y="2536287"/>
                      <a:ext cx="1773300" cy="4326900"/>
                    </a:xfrm>
                    <a:prstGeom prst="straightConnector1">
                      <a:avLst/>
                    </a:prstGeom>
                    <a:noFill/>
                    <a:ln w="19050" cap="flat" cmpd="sng">
                      <a:solidFill>
                        <a:srgbClr val="000000"/>
                      </a:solidFill>
                      <a:prstDash val="dash"/>
                      <a:miter lim="400000"/>
                      <a:headEnd type="none" w="sm" len="sm"/>
                      <a:tailEnd type="none" w="sm" len="sm"/>
                    </a:ln>
                  </p:spPr>
                </p:cxnSp>
                <p:cxnSp>
                  <p:nvCxnSpPr>
                    <p:cNvPr id="160" name="Google Shape;160;g13ecac3e52a_0_240"/>
                    <p:cNvCxnSpPr/>
                    <p:nvPr/>
                  </p:nvCxnSpPr>
                  <p:spPr>
                    <a:xfrm rot="-5400000" flipH="1">
                      <a:off x="4377196" y="4694513"/>
                      <a:ext cx="1873800" cy="4326900"/>
                    </a:xfrm>
                    <a:prstGeom prst="straightConnector1">
                      <a:avLst/>
                    </a:prstGeom>
                    <a:noFill/>
                    <a:ln w="19050" cap="flat" cmpd="sng">
                      <a:solidFill>
                        <a:srgbClr val="000000"/>
                      </a:solidFill>
                      <a:prstDash val="dash"/>
                      <a:miter lim="400000"/>
                      <a:headEnd type="none" w="sm" len="sm"/>
                      <a:tailEnd type="none" w="sm" len="sm"/>
                    </a:ln>
                  </p:spPr>
                </p:cxnSp>
                <p:cxnSp>
                  <p:nvCxnSpPr>
                    <p:cNvPr id="161" name="Google Shape;161;g13ecac3e52a_0_240"/>
                    <p:cNvCxnSpPr>
                      <a:endCxn id="145" idx="5"/>
                    </p:cNvCxnSpPr>
                    <p:nvPr/>
                  </p:nvCxnSpPr>
                  <p:spPr>
                    <a:xfrm rot="-5400000" flipH="1">
                      <a:off x="3084700" y="6137090"/>
                      <a:ext cx="2349900" cy="2415900"/>
                    </a:xfrm>
                    <a:prstGeom prst="straightConnector1">
                      <a:avLst/>
                    </a:prstGeom>
                    <a:noFill/>
                    <a:ln w="19050" cap="flat" cmpd="sng">
                      <a:solidFill>
                        <a:srgbClr val="000000"/>
                      </a:solidFill>
                      <a:prstDash val="dash"/>
                      <a:miter lim="400000"/>
                      <a:headEnd type="none" w="sm" len="sm"/>
                      <a:tailEnd type="none" w="sm" len="sm"/>
                    </a:ln>
                  </p:spPr>
                </p:cxnSp>
              </p:grpSp>
              <p:grpSp>
                <p:nvGrpSpPr>
                  <p:cNvPr id="162" name="Google Shape;162;g13ecac3e52a_0_240"/>
                  <p:cNvGrpSpPr/>
                  <p:nvPr/>
                </p:nvGrpSpPr>
                <p:grpSpPr>
                  <a:xfrm rot="10800000">
                    <a:off x="17061026" y="5294323"/>
                    <a:ext cx="2474987" cy="2277576"/>
                    <a:chOff x="3150646" y="3813087"/>
                    <a:chExt cx="4326900" cy="3981776"/>
                  </a:xfrm>
                </p:grpSpPr>
                <p:cxnSp>
                  <p:nvCxnSpPr>
                    <p:cNvPr id="163" name="Google Shape;163;g13ecac3e52a_0_240"/>
                    <p:cNvCxnSpPr/>
                    <p:nvPr/>
                  </p:nvCxnSpPr>
                  <p:spPr>
                    <a:xfrm rot="-5400000">
                      <a:off x="4427446" y="2536287"/>
                      <a:ext cx="1773300" cy="4326900"/>
                    </a:xfrm>
                    <a:prstGeom prst="straightConnector1">
                      <a:avLst/>
                    </a:prstGeom>
                    <a:noFill/>
                    <a:ln w="19050" cap="flat" cmpd="sng">
                      <a:solidFill>
                        <a:srgbClr val="000000"/>
                      </a:solidFill>
                      <a:prstDash val="dash"/>
                      <a:miter lim="400000"/>
                      <a:headEnd type="none" w="sm" len="sm"/>
                      <a:tailEnd type="none" w="sm" len="sm"/>
                    </a:ln>
                  </p:spPr>
                </p:cxnSp>
                <p:cxnSp>
                  <p:nvCxnSpPr>
                    <p:cNvPr id="164" name="Google Shape;164;g13ecac3e52a_0_240"/>
                    <p:cNvCxnSpPr/>
                    <p:nvPr/>
                  </p:nvCxnSpPr>
                  <p:spPr>
                    <a:xfrm rot="-5400000" flipH="1">
                      <a:off x="4377196" y="4694513"/>
                      <a:ext cx="1873800" cy="4326900"/>
                    </a:xfrm>
                    <a:prstGeom prst="straightConnector1">
                      <a:avLst/>
                    </a:prstGeom>
                    <a:noFill/>
                    <a:ln w="19050" cap="flat" cmpd="sng">
                      <a:solidFill>
                        <a:srgbClr val="000000"/>
                      </a:solidFill>
                      <a:prstDash val="dash"/>
                      <a:miter lim="400000"/>
                      <a:headEnd type="none" w="sm" len="sm"/>
                      <a:tailEnd type="none" w="sm" len="sm"/>
                    </a:ln>
                  </p:spPr>
                </p:cxnSp>
              </p:grpSp>
              <p:cxnSp>
                <p:nvCxnSpPr>
                  <p:cNvPr id="165" name="Google Shape;165;g13ecac3e52a_0_240"/>
                  <p:cNvCxnSpPr>
                    <a:stCxn id="143" idx="5"/>
                    <a:endCxn id="144" idx="7"/>
                  </p:cNvCxnSpPr>
                  <p:nvPr/>
                </p:nvCxnSpPr>
                <p:spPr>
                  <a:xfrm>
                    <a:off x="16995108" y="5384944"/>
                    <a:ext cx="2118600" cy="2110500"/>
                  </a:xfrm>
                  <a:prstGeom prst="straightConnector1">
                    <a:avLst/>
                  </a:prstGeom>
                  <a:noFill/>
                  <a:ln w="19050" cap="flat" cmpd="sng">
                    <a:solidFill>
                      <a:srgbClr val="000000"/>
                    </a:solidFill>
                    <a:prstDash val="dash"/>
                    <a:miter lim="400000"/>
                    <a:headEnd type="none" w="sm" len="sm"/>
                    <a:tailEnd type="none" w="sm" len="sm"/>
                  </a:ln>
                </p:spPr>
              </p:cxnSp>
              <p:cxnSp>
                <p:nvCxnSpPr>
                  <p:cNvPr id="166" name="Google Shape;166;g13ecac3e52a_0_240"/>
                  <p:cNvCxnSpPr>
                    <a:stCxn id="146" idx="5"/>
                    <a:endCxn id="140" idx="7"/>
                  </p:cNvCxnSpPr>
                  <p:nvPr/>
                </p:nvCxnSpPr>
                <p:spPr>
                  <a:xfrm flipH="1">
                    <a:off x="16991094" y="5398356"/>
                    <a:ext cx="2126400" cy="2083500"/>
                  </a:xfrm>
                  <a:prstGeom prst="straightConnector1">
                    <a:avLst/>
                  </a:prstGeom>
                  <a:noFill/>
                  <a:ln w="19050" cap="flat" cmpd="sng">
                    <a:solidFill>
                      <a:srgbClr val="000000"/>
                    </a:solidFill>
                    <a:prstDash val="dash"/>
                    <a:miter lim="400000"/>
                    <a:headEnd type="none" w="sm" len="sm"/>
                    <a:tailEnd type="none" w="sm" len="sm"/>
                  </a:ln>
                </p:spPr>
              </p:cxnSp>
              <p:cxnSp>
                <p:nvCxnSpPr>
                  <p:cNvPr id="167" name="Google Shape;167;g13ecac3e52a_0_240"/>
                  <p:cNvCxnSpPr>
                    <a:stCxn id="146" idx="6"/>
                    <a:endCxn id="143" idx="6"/>
                  </p:cNvCxnSpPr>
                  <p:nvPr/>
                </p:nvCxnSpPr>
                <p:spPr>
                  <a:xfrm rot="10800000">
                    <a:off x="17060881" y="5225969"/>
                    <a:ext cx="1990800" cy="13500"/>
                  </a:xfrm>
                  <a:prstGeom prst="straightConnector1">
                    <a:avLst/>
                  </a:prstGeom>
                  <a:noFill/>
                  <a:ln w="19050" cap="flat" cmpd="sng">
                    <a:solidFill>
                      <a:srgbClr val="000000"/>
                    </a:solidFill>
                    <a:prstDash val="dash"/>
                    <a:miter lim="400000"/>
                    <a:headEnd type="none" w="sm" len="sm"/>
                    <a:tailEnd type="none" w="sm" len="sm"/>
                  </a:ln>
                </p:spPr>
              </p:cxnSp>
              <p:cxnSp>
                <p:nvCxnSpPr>
                  <p:cNvPr id="168" name="Google Shape;168;g13ecac3e52a_0_240"/>
                  <p:cNvCxnSpPr>
                    <a:stCxn id="144" idx="6"/>
                    <a:endCxn id="140" idx="6"/>
                  </p:cNvCxnSpPr>
                  <p:nvPr/>
                </p:nvCxnSpPr>
                <p:spPr>
                  <a:xfrm rot="10800000">
                    <a:off x="17056969" y="7640741"/>
                    <a:ext cx="1990800" cy="13500"/>
                  </a:xfrm>
                  <a:prstGeom prst="straightConnector1">
                    <a:avLst/>
                  </a:prstGeom>
                  <a:noFill/>
                  <a:ln w="19050" cap="flat" cmpd="sng">
                    <a:solidFill>
                      <a:srgbClr val="000000"/>
                    </a:solidFill>
                    <a:prstDash val="dash"/>
                    <a:miter lim="400000"/>
                    <a:headEnd type="none" w="sm" len="sm"/>
                    <a:tailEnd type="none" w="sm" len="sm"/>
                  </a:ln>
                </p:spPr>
              </p:cxnSp>
              <p:cxnSp>
                <p:nvCxnSpPr>
                  <p:cNvPr id="169" name="Google Shape;169;g13ecac3e52a_0_240"/>
                  <p:cNvCxnSpPr>
                    <a:stCxn id="146" idx="4"/>
                    <a:endCxn id="144" idx="0"/>
                  </p:cNvCxnSpPr>
                  <p:nvPr/>
                </p:nvCxnSpPr>
                <p:spPr>
                  <a:xfrm flipH="1">
                    <a:off x="19272481" y="5464169"/>
                    <a:ext cx="3900" cy="1965300"/>
                  </a:xfrm>
                  <a:prstGeom prst="straightConnector1">
                    <a:avLst/>
                  </a:prstGeom>
                  <a:noFill/>
                  <a:ln w="19050" cap="flat" cmpd="sng">
                    <a:solidFill>
                      <a:srgbClr val="000000"/>
                    </a:solidFill>
                    <a:prstDash val="dash"/>
                    <a:miter lim="400000"/>
                    <a:headEnd type="none" w="sm" len="sm"/>
                    <a:tailEnd type="none" w="sm" len="sm"/>
                  </a:ln>
                </p:spPr>
              </p:cxnSp>
              <p:cxnSp>
                <p:nvCxnSpPr>
                  <p:cNvPr id="170" name="Google Shape;170;g13ecac3e52a_0_240"/>
                  <p:cNvCxnSpPr>
                    <a:stCxn id="140" idx="0"/>
                    <a:endCxn id="143" idx="4"/>
                  </p:cNvCxnSpPr>
                  <p:nvPr/>
                </p:nvCxnSpPr>
                <p:spPr>
                  <a:xfrm rot="10800000" flipH="1">
                    <a:off x="16832308" y="5450829"/>
                    <a:ext cx="3900" cy="1965300"/>
                  </a:xfrm>
                  <a:prstGeom prst="straightConnector1">
                    <a:avLst/>
                  </a:prstGeom>
                  <a:noFill/>
                  <a:ln w="19050" cap="flat" cmpd="sng">
                    <a:solidFill>
                      <a:srgbClr val="000000"/>
                    </a:solidFill>
                    <a:prstDash val="dash"/>
                    <a:miter lim="400000"/>
                    <a:headEnd type="none" w="sm" len="sm"/>
                    <a:tailEnd type="none" w="sm" len="sm"/>
                  </a:ln>
                </p:spPr>
              </p:cxnSp>
            </p:grpSp>
          </p:grpSp>
          <p:pic>
            <p:nvPicPr>
              <p:cNvPr id="171" name="Google Shape;171;g13ecac3e52a_0_240" descr="Laptop outline"/>
              <p:cNvPicPr preferRelativeResize="0"/>
              <p:nvPr/>
            </p:nvPicPr>
            <p:blipFill rotWithShape="1">
              <a:blip r:embed="rId3">
                <a:alphaModFix/>
              </a:blip>
              <a:srcRect/>
              <a:stretch/>
            </p:blipFill>
            <p:spPr>
              <a:xfrm>
                <a:off x="14431146" y="5966610"/>
                <a:ext cx="1155497" cy="1155497"/>
              </a:xfrm>
              <a:prstGeom prst="rect">
                <a:avLst/>
              </a:prstGeom>
              <a:noFill/>
              <a:ln>
                <a:noFill/>
              </a:ln>
            </p:spPr>
          </p:pic>
          <p:grpSp>
            <p:nvGrpSpPr>
              <p:cNvPr id="172" name="Google Shape;172;g13ecac3e52a_0_240"/>
              <p:cNvGrpSpPr/>
              <p:nvPr/>
            </p:nvGrpSpPr>
            <p:grpSpPr>
              <a:xfrm>
                <a:off x="15193715" y="5939114"/>
                <a:ext cx="449228" cy="602539"/>
                <a:chOff x="8170749" y="5384800"/>
                <a:chExt cx="2196712" cy="2946400"/>
              </a:xfrm>
            </p:grpSpPr>
            <p:sp>
              <p:nvSpPr>
                <p:cNvPr id="173" name="Google Shape;173;g13ecac3e52a_0_240"/>
                <p:cNvSpPr/>
                <p:nvPr/>
              </p:nvSpPr>
              <p:spPr>
                <a:xfrm>
                  <a:off x="8170749" y="5384800"/>
                  <a:ext cx="2196600" cy="29463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174" name="Google Shape;174;g13ecac3e52a_0_240" descr="Checklist outline"/>
                <p:cNvPicPr preferRelativeResize="0"/>
                <p:nvPr/>
              </p:nvPicPr>
              <p:blipFill rotWithShape="1">
                <a:blip r:embed="rId4">
                  <a:alphaModFix/>
                </a:blip>
                <a:srcRect l="18998" t="8285" r="18855" b="8360"/>
                <a:stretch/>
              </p:blipFill>
              <p:spPr>
                <a:xfrm>
                  <a:off x="8170749" y="5384800"/>
                  <a:ext cx="2196712" cy="2946400"/>
                </a:xfrm>
                <a:prstGeom prst="rect">
                  <a:avLst/>
                </a:prstGeom>
                <a:noFill/>
                <a:ln>
                  <a:noFill/>
                </a:ln>
              </p:spPr>
            </p:pic>
          </p:grpSp>
          <p:pic>
            <p:nvPicPr>
              <p:cNvPr id="175" name="Google Shape;175;g13ecac3e52a_0_240" descr="Laptop outline"/>
              <p:cNvPicPr preferRelativeResize="0"/>
              <p:nvPr/>
            </p:nvPicPr>
            <p:blipFill rotWithShape="1">
              <a:blip r:embed="rId3">
                <a:alphaModFix/>
              </a:blip>
              <a:srcRect/>
              <a:stretch/>
            </p:blipFill>
            <p:spPr>
              <a:xfrm>
                <a:off x="14961315" y="4378343"/>
                <a:ext cx="1155497" cy="1155497"/>
              </a:xfrm>
              <a:prstGeom prst="rect">
                <a:avLst/>
              </a:prstGeom>
              <a:noFill/>
              <a:ln>
                <a:noFill/>
              </a:ln>
            </p:spPr>
          </p:pic>
          <p:grpSp>
            <p:nvGrpSpPr>
              <p:cNvPr id="176" name="Google Shape;176;g13ecac3e52a_0_240"/>
              <p:cNvGrpSpPr/>
              <p:nvPr/>
            </p:nvGrpSpPr>
            <p:grpSpPr>
              <a:xfrm>
                <a:off x="15723884" y="4350847"/>
                <a:ext cx="449228" cy="602539"/>
                <a:chOff x="8170749" y="5384800"/>
                <a:chExt cx="2196712" cy="2946400"/>
              </a:xfrm>
            </p:grpSpPr>
            <p:sp>
              <p:nvSpPr>
                <p:cNvPr id="177" name="Google Shape;177;g13ecac3e52a_0_240"/>
                <p:cNvSpPr/>
                <p:nvPr/>
              </p:nvSpPr>
              <p:spPr>
                <a:xfrm>
                  <a:off x="8170749" y="5384800"/>
                  <a:ext cx="2196600" cy="29463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178" name="Google Shape;178;g13ecac3e52a_0_240" descr="Checklist outline"/>
                <p:cNvPicPr preferRelativeResize="0"/>
                <p:nvPr/>
              </p:nvPicPr>
              <p:blipFill rotWithShape="1">
                <a:blip r:embed="rId4">
                  <a:alphaModFix/>
                </a:blip>
                <a:srcRect l="18998" t="8285" r="18855" b="8360"/>
                <a:stretch/>
              </p:blipFill>
              <p:spPr>
                <a:xfrm>
                  <a:off x="8170749" y="5384800"/>
                  <a:ext cx="2196712" cy="2946400"/>
                </a:xfrm>
                <a:prstGeom prst="rect">
                  <a:avLst/>
                </a:prstGeom>
                <a:noFill/>
                <a:ln>
                  <a:noFill/>
                </a:ln>
              </p:spPr>
            </p:pic>
          </p:grpSp>
          <p:pic>
            <p:nvPicPr>
              <p:cNvPr id="179" name="Google Shape;179;g13ecac3e52a_0_240" descr="Laptop outline"/>
              <p:cNvPicPr preferRelativeResize="0"/>
              <p:nvPr/>
            </p:nvPicPr>
            <p:blipFill rotWithShape="1">
              <a:blip r:embed="rId3">
                <a:alphaModFix/>
              </a:blip>
              <a:srcRect/>
              <a:stretch/>
            </p:blipFill>
            <p:spPr>
              <a:xfrm>
                <a:off x="14961315" y="7867100"/>
                <a:ext cx="1155497" cy="1155497"/>
              </a:xfrm>
              <a:prstGeom prst="rect">
                <a:avLst/>
              </a:prstGeom>
              <a:noFill/>
              <a:ln>
                <a:noFill/>
              </a:ln>
            </p:spPr>
          </p:pic>
          <p:grpSp>
            <p:nvGrpSpPr>
              <p:cNvPr id="180" name="Google Shape;180;g13ecac3e52a_0_240"/>
              <p:cNvGrpSpPr/>
              <p:nvPr/>
            </p:nvGrpSpPr>
            <p:grpSpPr>
              <a:xfrm>
                <a:off x="15723884" y="7839604"/>
                <a:ext cx="449228" cy="602539"/>
                <a:chOff x="8170749" y="5384800"/>
                <a:chExt cx="2196712" cy="2946400"/>
              </a:xfrm>
            </p:grpSpPr>
            <p:sp>
              <p:nvSpPr>
                <p:cNvPr id="181" name="Google Shape;181;g13ecac3e52a_0_240"/>
                <p:cNvSpPr/>
                <p:nvPr/>
              </p:nvSpPr>
              <p:spPr>
                <a:xfrm>
                  <a:off x="8170749" y="5384800"/>
                  <a:ext cx="2196600" cy="29463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182" name="Google Shape;182;g13ecac3e52a_0_240" descr="Checklist outline"/>
                <p:cNvPicPr preferRelativeResize="0"/>
                <p:nvPr/>
              </p:nvPicPr>
              <p:blipFill rotWithShape="1">
                <a:blip r:embed="rId4">
                  <a:alphaModFix/>
                </a:blip>
                <a:srcRect l="18998" t="8285" r="18855" b="8360"/>
                <a:stretch/>
              </p:blipFill>
              <p:spPr>
                <a:xfrm>
                  <a:off x="8170749" y="5384800"/>
                  <a:ext cx="2196712" cy="2946400"/>
                </a:xfrm>
                <a:prstGeom prst="rect">
                  <a:avLst/>
                </a:prstGeom>
                <a:noFill/>
                <a:ln>
                  <a:noFill/>
                </a:ln>
              </p:spPr>
            </p:pic>
          </p:grpSp>
          <p:pic>
            <p:nvPicPr>
              <p:cNvPr id="183" name="Google Shape;183;g13ecac3e52a_0_240" descr="Laptop outline"/>
              <p:cNvPicPr preferRelativeResize="0"/>
              <p:nvPr/>
            </p:nvPicPr>
            <p:blipFill rotWithShape="1">
              <a:blip r:embed="rId3">
                <a:alphaModFix/>
              </a:blip>
              <a:srcRect/>
              <a:stretch/>
            </p:blipFill>
            <p:spPr>
              <a:xfrm>
                <a:off x="17482689" y="8703367"/>
                <a:ext cx="1155497" cy="1155497"/>
              </a:xfrm>
              <a:prstGeom prst="rect">
                <a:avLst/>
              </a:prstGeom>
              <a:noFill/>
              <a:ln>
                <a:noFill/>
              </a:ln>
            </p:spPr>
          </p:pic>
          <p:grpSp>
            <p:nvGrpSpPr>
              <p:cNvPr id="184" name="Google Shape;184;g13ecac3e52a_0_240"/>
              <p:cNvGrpSpPr/>
              <p:nvPr/>
            </p:nvGrpSpPr>
            <p:grpSpPr>
              <a:xfrm>
                <a:off x="18245258" y="8675871"/>
                <a:ext cx="449228" cy="602539"/>
                <a:chOff x="8170749" y="5384800"/>
                <a:chExt cx="2196712" cy="2946400"/>
              </a:xfrm>
            </p:grpSpPr>
            <p:sp>
              <p:nvSpPr>
                <p:cNvPr id="185" name="Google Shape;185;g13ecac3e52a_0_240"/>
                <p:cNvSpPr/>
                <p:nvPr/>
              </p:nvSpPr>
              <p:spPr>
                <a:xfrm>
                  <a:off x="8170749" y="5384800"/>
                  <a:ext cx="2196600" cy="29463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186" name="Google Shape;186;g13ecac3e52a_0_240" descr="Checklist outline"/>
                <p:cNvPicPr preferRelativeResize="0"/>
                <p:nvPr/>
              </p:nvPicPr>
              <p:blipFill rotWithShape="1">
                <a:blip r:embed="rId4">
                  <a:alphaModFix/>
                </a:blip>
                <a:srcRect l="18998" t="8285" r="18855" b="8360"/>
                <a:stretch/>
              </p:blipFill>
              <p:spPr>
                <a:xfrm>
                  <a:off x="8170749" y="5384800"/>
                  <a:ext cx="2196712" cy="2946400"/>
                </a:xfrm>
                <a:prstGeom prst="rect">
                  <a:avLst/>
                </a:prstGeom>
                <a:noFill/>
                <a:ln>
                  <a:noFill/>
                </a:ln>
              </p:spPr>
            </p:pic>
          </p:grpSp>
          <p:pic>
            <p:nvPicPr>
              <p:cNvPr id="187" name="Google Shape;187;g13ecac3e52a_0_240" descr="Laptop outline"/>
              <p:cNvPicPr preferRelativeResize="0"/>
              <p:nvPr/>
            </p:nvPicPr>
            <p:blipFill rotWithShape="1">
              <a:blip r:embed="rId3">
                <a:alphaModFix/>
              </a:blip>
              <a:srcRect/>
              <a:stretch/>
            </p:blipFill>
            <p:spPr>
              <a:xfrm>
                <a:off x="20004063" y="7867100"/>
                <a:ext cx="1155497" cy="1155497"/>
              </a:xfrm>
              <a:prstGeom prst="rect">
                <a:avLst/>
              </a:prstGeom>
              <a:noFill/>
              <a:ln>
                <a:noFill/>
              </a:ln>
            </p:spPr>
          </p:pic>
          <p:grpSp>
            <p:nvGrpSpPr>
              <p:cNvPr id="188" name="Google Shape;188;g13ecac3e52a_0_240"/>
              <p:cNvGrpSpPr/>
              <p:nvPr/>
            </p:nvGrpSpPr>
            <p:grpSpPr>
              <a:xfrm>
                <a:off x="20766632" y="7839604"/>
                <a:ext cx="449228" cy="602539"/>
                <a:chOff x="8170749" y="5384800"/>
                <a:chExt cx="2196712" cy="2946400"/>
              </a:xfrm>
            </p:grpSpPr>
            <p:sp>
              <p:nvSpPr>
                <p:cNvPr id="189" name="Google Shape;189;g13ecac3e52a_0_240"/>
                <p:cNvSpPr/>
                <p:nvPr/>
              </p:nvSpPr>
              <p:spPr>
                <a:xfrm>
                  <a:off x="8170749" y="5384800"/>
                  <a:ext cx="2196600" cy="29463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190" name="Google Shape;190;g13ecac3e52a_0_240" descr="Checklist outline"/>
                <p:cNvPicPr preferRelativeResize="0"/>
                <p:nvPr/>
              </p:nvPicPr>
              <p:blipFill rotWithShape="1">
                <a:blip r:embed="rId4">
                  <a:alphaModFix/>
                </a:blip>
                <a:srcRect l="18998" t="8285" r="18855" b="8360"/>
                <a:stretch/>
              </p:blipFill>
              <p:spPr>
                <a:xfrm>
                  <a:off x="8170749" y="5384800"/>
                  <a:ext cx="2196712" cy="2946400"/>
                </a:xfrm>
                <a:prstGeom prst="rect">
                  <a:avLst/>
                </a:prstGeom>
                <a:noFill/>
                <a:ln>
                  <a:noFill/>
                </a:ln>
              </p:spPr>
            </p:pic>
          </p:grpSp>
          <p:pic>
            <p:nvPicPr>
              <p:cNvPr id="191" name="Google Shape;191;g13ecac3e52a_0_240" descr="Laptop outline"/>
              <p:cNvPicPr preferRelativeResize="0"/>
              <p:nvPr/>
            </p:nvPicPr>
            <p:blipFill rotWithShape="1">
              <a:blip r:embed="rId3">
                <a:alphaModFix/>
              </a:blip>
              <a:srcRect/>
              <a:stretch/>
            </p:blipFill>
            <p:spPr>
              <a:xfrm>
                <a:off x="20534231" y="5966610"/>
                <a:ext cx="1155497" cy="1155497"/>
              </a:xfrm>
              <a:prstGeom prst="rect">
                <a:avLst/>
              </a:prstGeom>
              <a:noFill/>
              <a:ln>
                <a:noFill/>
              </a:ln>
            </p:spPr>
          </p:pic>
          <p:grpSp>
            <p:nvGrpSpPr>
              <p:cNvPr id="192" name="Google Shape;192;g13ecac3e52a_0_240"/>
              <p:cNvGrpSpPr/>
              <p:nvPr/>
            </p:nvGrpSpPr>
            <p:grpSpPr>
              <a:xfrm>
                <a:off x="21296800" y="5939114"/>
                <a:ext cx="449228" cy="602539"/>
                <a:chOff x="8170749" y="5384800"/>
                <a:chExt cx="2196712" cy="2946400"/>
              </a:xfrm>
            </p:grpSpPr>
            <p:sp>
              <p:nvSpPr>
                <p:cNvPr id="193" name="Google Shape;193;g13ecac3e52a_0_240"/>
                <p:cNvSpPr/>
                <p:nvPr/>
              </p:nvSpPr>
              <p:spPr>
                <a:xfrm>
                  <a:off x="8170749" y="5384800"/>
                  <a:ext cx="2196600" cy="29463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194" name="Google Shape;194;g13ecac3e52a_0_240" descr="Checklist outline"/>
                <p:cNvPicPr preferRelativeResize="0"/>
                <p:nvPr/>
              </p:nvPicPr>
              <p:blipFill rotWithShape="1">
                <a:blip r:embed="rId4">
                  <a:alphaModFix/>
                </a:blip>
                <a:srcRect l="18998" t="8285" r="18855" b="8360"/>
                <a:stretch/>
              </p:blipFill>
              <p:spPr>
                <a:xfrm>
                  <a:off x="8170749" y="5384800"/>
                  <a:ext cx="2196712" cy="2946400"/>
                </a:xfrm>
                <a:prstGeom prst="rect">
                  <a:avLst/>
                </a:prstGeom>
                <a:noFill/>
                <a:ln>
                  <a:noFill/>
                </a:ln>
              </p:spPr>
            </p:pic>
          </p:grpSp>
          <p:pic>
            <p:nvPicPr>
              <p:cNvPr id="195" name="Google Shape;195;g13ecac3e52a_0_240" descr="Laptop outline"/>
              <p:cNvPicPr preferRelativeResize="0"/>
              <p:nvPr/>
            </p:nvPicPr>
            <p:blipFill rotWithShape="1">
              <a:blip r:embed="rId3">
                <a:alphaModFix/>
              </a:blip>
              <a:srcRect/>
              <a:stretch/>
            </p:blipFill>
            <p:spPr>
              <a:xfrm>
                <a:off x="20004063" y="4378343"/>
                <a:ext cx="1155497" cy="1155497"/>
              </a:xfrm>
              <a:prstGeom prst="rect">
                <a:avLst/>
              </a:prstGeom>
              <a:noFill/>
              <a:ln>
                <a:noFill/>
              </a:ln>
            </p:spPr>
          </p:pic>
          <p:grpSp>
            <p:nvGrpSpPr>
              <p:cNvPr id="196" name="Google Shape;196;g13ecac3e52a_0_240"/>
              <p:cNvGrpSpPr/>
              <p:nvPr/>
            </p:nvGrpSpPr>
            <p:grpSpPr>
              <a:xfrm>
                <a:off x="20766632" y="4350847"/>
                <a:ext cx="449228" cy="602539"/>
                <a:chOff x="8170749" y="5384800"/>
                <a:chExt cx="2196712" cy="2946400"/>
              </a:xfrm>
            </p:grpSpPr>
            <p:sp>
              <p:nvSpPr>
                <p:cNvPr id="197" name="Google Shape;197;g13ecac3e52a_0_240"/>
                <p:cNvSpPr/>
                <p:nvPr/>
              </p:nvSpPr>
              <p:spPr>
                <a:xfrm>
                  <a:off x="8170749" y="5384800"/>
                  <a:ext cx="2196600" cy="29463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198" name="Google Shape;198;g13ecac3e52a_0_240" descr="Checklist outline"/>
                <p:cNvPicPr preferRelativeResize="0"/>
                <p:nvPr/>
              </p:nvPicPr>
              <p:blipFill rotWithShape="1">
                <a:blip r:embed="rId4">
                  <a:alphaModFix/>
                </a:blip>
                <a:srcRect l="18998" t="8285" r="18855" b="8360"/>
                <a:stretch/>
              </p:blipFill>
              <p:spPr>
                <a:xfrm>
                  <a:off x="8170749" y="5384800"/>
                  <a:ext cx="2196712" cy="2946400"/>
                </a:xfrm>
                <a:prstGeom prst="rect">
                  <a:avLst/>
                </a:prstGeom>
                <a:noFill/>
                <a:ln>
                  <a:noFill/>
                </a:ln>
              </p:spPr>
            </p:pic>
          </p:grpSp>
          <p:pic>
            <p:nvPicPr>
              <p:cNvPr id="199" name="Google Shape;199;g13ecac3e52a_0_240" descr="Laptop outline"/>
              <p:cNvPicPr preferRelativeResize="0"/>
              <p:nvPr/>
            </p:nvPicPr>
            <p:blipFill rotWithShape="1">
              <a:blip r:embed="rId3">
                <a:alphaModFix/>
              </a:blip>
              <a:srcRect/>
              <a:stretch/>
            </p:blipFill>
            <p:spPr>
              <a:xfrm>
                <a:off x="17482689" y="3017314"/>
                <a:ext cx="1155497" cy="1155497"/>
              </a:xfrm>
              <a:prstGeom prst="rect">
                <a:avLst/>
              </a:prstGeom>
              <a:noFill/>
              <a:ln>
                <a:noFill/>
              </a:ln>
            </p:spPr>
          </p:pic>
          <p:sp>
            <p:nvSpPr>
              <p:cNvPr id="200" name="Google Shape;200;g13ecac3e52a_0_240"/>
              <p:cNvSpPr/>
              <p:nvPr/>
            </p:nvSpPr>
            <p:spPr>
              <a:xfrm>
                <a:off x="18245509" y="2989983"/>
                <a:ext cx="449400" cy="6027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pic>
            <p:nvPicPr>
              <p:cNvPr id="201" name="Google Shape;201;g13ecac3e52a_0_240" descr="Checklist outline"/>
              <p:cNvPicPr preferRelativeResize="0"/>
              <p:nvPr/>
            </p:nvPicPr>
            <p:blipFill rotWithShape="1">
              <a:blip r:embed="rId4">
                <a:alphaModFix/>
              </a:blip>
              <a:srcRect l="18998" t="8285" r="18855" b="8360"/>
              <a:stretch/>
            </p:blipFill>
            <p:spPr>
              <a:xfrm>
                <a:off x="18245509" y="2989983"/>
                <a:ext cx="449295" cy="602629"/>
              </a:xfrm>
              <a:prstGeom prst="rect">
                <a:avLst/>
              </a:prstGeom>
              <a:noFill/>
              <a:ln>
                <a:noFill/>
              </a:ln>
            </p:spPr>
          </p:pic>
        </p:grpSp>
        <p:sp>
          <p:nvSpPr>
            <p:cNvPr id="202" name="Google Shape;202;g13ecac3e52a_0_240"/>
            <p:cNvSpPr txBox="1"/>
            <p:nvPr/>
          </p:nvSpPr>
          <p:spPr>
            <a:xfrm>
              <a:off x="15389218" y="2574713"/>
              <a:ext cx="5797500" cy="722400"/>
            </a:xfrm>
            <a:prstGeom prst="rect">
              <a:avLst/>
            </a:prstGeom>
            <a:noFill/>
            <a:ln>
              <a:noFill/>
            </a:ln>
          </p:spPr>
          <p:txBody>
            <a:bodyPr spcFirstLastPara="1" wrap="square" lIns="71425" tIns="71425" rIns="71425" bIns="71425" anchor="t" anchorCtr="0">
              <a:noAutofit/>
            </a:bodyPr>
            <a:lstStyle/>
            <a:p>
              <a:pPr marL="0" marR="0" lvl="0" indent="0" algn="ctr" rtl="0">
                <a:lnSpc>
                  <a:spcPct val="90000"/>
                </a:lnSpc>
                <a:spcBef>
                  <a:spcPts val="0"/>
                </a:spcBef>
                <a:spcAft>
                  <a:spcPts val="0"/>
                </a:spcAft>
                <a:buClr>
                  <a:srgbClr val="5E5E5E"/>
                </a:buClr>
                <a:buSzPts val="3600"/>
                <a:buFont typeface="Arial"/>
                <a:buNone/>
              </a:pPr>
              <a:r>
                <a:rPr lang="en-US" sz="3600" b="1" i="0" u="none" strike="noStrike" cap="none">
                  <a:solidFill>
                    <a:srgbClr val="000000"/>
                  </a:solidFill>
                  <a:latin typeface="Arial"/>
                  <a:ea typeface="Arial"/>
                  <a:cs typeface="Arial"/>
                  <a:sym typeface="Arial"/>
                </a:rPr>
                <a:t>DISTRIBUTED LEDGER</a:t>
              </a:r>
              <a:endParaRPr sz="3600" b="1" i="0" u="none" strike="noStrike" cap="none">
                <a:solidFill>
                  <a:srgbClr val="000000"/>
                </a:solidFill>
                <a:latin typeface="Arial"/>
                <a:ea typeface="Arial"/>
                <a:cs typeface="Arial"/>
                <a:sym typeface="Arial"/>
              </a:endParaRPr>
            </a:p>
          </p:txBody>
        </p:sp>
      </p:grpSp>
      <p:cxnSp>
        <p:nvCxnSpPr>
          <p:cNvPr id="203" name="Google Shape;203;g13ecac3e52a_0_240"/>
          <p:cNvCxnSpPr/>
          <p:nvPr/>
        </p:nvCxnSpPr>
        <p:spPr>
          <a:xfrm>
            <a:off x="11363725" y="2986838"/>
            <a:ext cx="0" cy="8652600"/>
          </a:xfrm>
          <a:prstGeom prst="straightConnector1">
            <a:avLst/>
          </a:prstGeom>
          <a:noFill/>
          <a:ln w="25400" cap="flat" cmpd="sng">
            <a:solidFill>
              <a:srgbClr val="D8D8D8"/>
            </a:solidFill>
            <a:prstDash val="solid"/>
            <a:miter lim="400000"/>
            <a:headEnd type="none" w="sm" len="sm"/>
            <a:tailEnd type="none" w="sm" len="sm"/>
          </a:ln>
        </p:spPr>
      </p:cxnSp>
      <p:pic>
        <p:nvPicPr>
          <p:cNvPr id="204" name="Google Shape;204;g13ecac3e52a_0_240"/>
          <p:cNvPicPr preferRelativeResize="0"/>
          <p:nvPr/>
        </p:nvPicPr>
        <p:blipFill>
          <a:blip r:embed="rId5">
            <a:alphaModFix/>
          </a:blip>
          <a:stretch>
            <a:fillRect/>
          </a:stretch>
        </p:blipFill>
        <p:spPr>
          <a:xfrm>
            <a:off x="13211900" y="3353938"/>
            <a:ext cx="8705850" cy="7381875"/>
          </a:xfrm>
          <a:prstGeom prst="rect">
            <a:avLst/>
          </a:prstGeom>
          <a:noFill/>
          <a:ln>
            <a:noFill/>
          </a:ln>
        </p:spPr>
      </p:pic>
      <p:pic>
        <p:nvPicPr>
          <p:cNvPr id="205" name="Google Shape;205;g13ecac3e52a_0_240"/>
          <p:cNvPicPr preferRelativeResize="0"/>
          <p:nvPr/>
        </p:nvPicPr>
        <p:blipFill>
          <a:blip r:embed="rId6">
            <a:alphaModFix/>
          </a:blip>
          <a:stretch>
            <a:fillRect/>
          </a:stretch>
        </p:blipFill>
        <p:spPr>
          <a:xfrm>
            <a:off x="13149975" y="3353938"/>
            <a:ext cx="8829675" cy="7562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0"/>
                                        <p:tgtEl>
                                          <p:spTgt spid="204"/>
                                        </p:tgtEl>
                                      </p:cBhvr>
                                    </p:animEffect>
                                  </p:childTnLst>
                                </p:cTn>
                              </p:par>
                              <p:par>
                                <p:cTn id="8" presetID="10" presetClass="entr" presetSubtype="0" fill="hold" nodeType="withEffect">
                                  <p:stCondLst>
                                    <p:cond delay="0"/>
                                  </p:stCondLst>
                                  <p:childTnLst>
                                    <p:set>
                                      <p:cBhvr>
                                        <p:cTn id="9" dur="1" fill="hold">
                                          <p:stCondLst>
                                            <p:cond delay="0"/>
                                          </p:stCondLst>
                                        </p:cTn>
                                        <p:tgtEl>
                                          <p:spTgt spid="203"/>
                                        </p:tgtEl>
                                        <p:attrNameLst>
                                          <p:attrName>style.visibility</p:attrName>
                                        </p:attrNameLst>
                                      </p:cBhvr>
                                      <p:to>
                                        <p:strVal val="visible"/>
                                      </p:to>
                                    </p:set>
                                    <p:animEffect transition="in" filter="fade">
                                      <p:cBhvr>
                                        <p:cTn id="10" dur="1000"/>
                                        <p:tgtEl>
                                          <p:spTgt spid="203"/>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10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3ecac3e52a_0_374"/>
          <p:cNvSpPr txBox="1"/>
          <p:nvPr/>
        </p:nvSpPr>
        <p:spPr>
          <a:xfrm>
            <a:off x="465685" y="184885"/>
            <a:ext cx="19324200" cy="2113200"/>
          </a:xfrm>
          <a:prstGeom prst="rect">
            <a:avLst/>
          </a:prstGeom>
          <a:noFill/>
          <a:ln>
            <a:noFill/>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6500"/>
              <a:buFont typeface="Arial"/>
              <a:buNone/>
            </a:pPr>
            <a:r>
              <a:rPr lang="en-US" sz="6500" b="0" i="0" strike="noStrike" cap="none">
                <a:solidFill>
                  <a:srgbClr val="000000"/>
                </a:solidFill>
                <a:latin typeface="Arial"/>
                <a:ea typeface="Arial"/>
                <a:cs typeface="Arial"/>
                <a:sym typeface="Arial"/>
              </a:rPr>
              <a:t>Distributed ledgers</a:t>
            </a:r>
            <a:r>
              <a:rPr lang="en-US" sz="6500" b="0" i="0" u="none" strike="noStrike" cap="none">
                <a:solidFill>
                  <a:srgbClr val="000000"/>
                </a:solidFill>
                <a:latin typeface="Arial"/>
                <a:ea typeface="Arial"/>
                <a:cs typeface="Arial"/>
                <a:sym typeface="Arial"/>
              </a:rPr>
              <a:t> are a key component of Web 3.0 because of their qualities</a:t>
            </a:r>
            <a:endParaRPr sz="6500" b="0" i="0" u="sng" strike="noStrike" cap="none">
              <a:solidFill>
                <a:srgbClr val="000000"/>
              </a:solidFill>
              <a:latin typeface="Arial"/>
              <a:ea typeface="Arial"/>
              <a:cs typeface="Arial"/>
              <a:sym typeface="Arial"/>
            </a:endParaRPr>
          </a:p>
        </p:txBody>
      </p:sp>
      <p:sp>
        <p:nvSpPr>
          <p:cNvPr id="211" name="Google Shape;211;g13ecac3e52a_0_374"/>
          <p:cNvSpPr txBox="1"/>
          <p:nvPr/>
        </p:nvSpPr>
        <p:spPr>
          <a:xfrm>
            <a:off x="400075" y="2790100"/>
            <a:ext cx="10979100" cy="3042000"/>
          </a:xfrm>
          <a:prstGeom prst="rect">
            <a:avLst/>
          </a:prstGeom>
          <a:noFill/>
          <a:ln>
            <a:noFill/>
          </a:ln>
        </p:spPr>
        <p:txBody>
          <a:bodyPr spcFirstLastPara="1" wrap="square" lIns="71425" tIns="71425" rIns="71425" bIns="7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No central point of failure to attack</a:t>
            </a:r>
            <a:endParaRPr/>
          </a:p>
          <a:p>
            <a:pPr marL="0" marR="0" lvl="0" indent="0" algn="l" rtl="0">
              <a:lnSpc>
                <a:spcPct val="100000"/>
              </a:lnSpc>
              <a:spcBef>
                <a:spcPts val="0"/>
              </a:spcBef>
              <a:spcAft>
                <a:spcPts val="0"/>
              </a:spcAft>
              <a:buClr>
                <a:srgbClr val="FFFFFF"/>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Reliant on strong cryptography to prove data integrity and tamper resistance</a:t>
            </a:r>
            <a:endParaRPr sz="3600" b="0" i="0" u="none" strike="noStrike" cap="none">
              <a:solidFill>
                <a:srgbClr val="000000"/>
              </a:solidFill>
              <a:latin typeface="Arial"/>
              <a:ea typeface="Arial"/>
              <a:cs typeface="Arial"/>
              <a:sym typeface="Arial"/>
            </a:endParaRPr>
          </a:p>
        </p:txBody>
      </p:sp>
      <p:pic>
        <p:nvPicPr>
          <p:cNvPr id="212" name="Google Shape;212;g13ecac3e52a_0_374" descr="A picture containing text, indoor, electronics&#10;&#10;Description automatically generated"/>
          <p:cNvPicPr preferRelativeResize="0"/>
          <p:nvPr/>
        </p:nvPicPr>
        <p:blipFill rotWithShape="1">
          <a:blip r:embed="rId3">
            <a:alphaModFix/>
          </a:blip>
          <a:srcRect/>
          <a:stretch/>
        </p:blipFill>
        <p:spPr>
          <a:xfrm>
            <a:off x="465664" y="6416868"/>
            <a:ext cx="7143677" cy="4762451"/>
          </a:xfrm>
          <a:prstGeom prst="rect">
            <a:avLst/>
          </a:prstGeom>
          <a:noFill/>
          <a:ln>
            <a:noFill/>
          </a:ln>
        </p:spPr>
      </p:pic>
      <p:pic>
        <p:nvPicPr>
          <p:cNvPr id="213" name="Google Shape;213;g13ecac3e52a_0_374" descr="A group of colorful chess pieces&#10;&#10;Description automatically generated with low confidence"/>
          <p:cNvPicPr preferRelativeResize="0"/>
          <p:nvPr/>
        </p:nvPicPr>
        <p:blipFill rotWithShape="1">
          <a:blip r:embed="rId4">
            <a:alphaModFix/>
          </a:blip>
          <a:srcRect/>
          <a:stretch/>
        </p:blipFill>
        <p:spPr>
          <a:xfrm>
            <a:off x="12044111" y="2371916"/>
            <a:ext cx="5817539" cy="3878359"/>
          </a:xfrm>
          <a:prstGeom prst="rect">
            <a:avLst/>
          </a:prstGeom>
          <a:noFill/>
          <a:ln>
            <a:noFill/>
          </a:ln>
        </p:spPr>
      </p:pic>
      <p:pic>
        <p:nvPicPr>
          <p:cNvPr id="214" name="Google Shape;214;g13ecac3e52a_0_374" descr="A picture containing indoor, kitchenware&#10;&#10;Description automatically generated"/>
          <p:cNvPicPr preferRelativeResize="0"/>
          <p:nvPr/>
        </p:nvPicPr>
        <p:blipFill rotWithShape="1">
          <a:blip r:embed="rId5">
            <a:alphaModFix/>
          </a:blip>
          <a:srcRect/>
          <a:stretch/>
        </p:blipFill>
        <p:spPr>
          <a:xfrm>
            <a:off x="18526571" y="1625160"/>
            <a:ext cx="4551680" cy="6827520"/>
          </a:xfrm>
          <a:prstGeom prst="rect">
            <a:avLst/>
          </a:prstGeom>
          <a:noFill/>
          <a:ln>
            <a:noFill/>
          </a:ln>
        </p:spPr>
      </p:pic>
      <p:sp>
        <p:nvSpPr>
          <p:cNvPr id="215" name="Google Shape;215;g13ecac3e52a_0_374"/>
          <p:cNvSpPr txBox="1"/>
          <p:nvPr/>
        </p:nvSpPr>
        <p:spPr>
          <a:xfrm>
            <a:off x="7856663" y="7470975"/>
            <a:ext cx="10422600" cy="3588300"/>
          </a:xfrm>
          <a:prstGeom prst="rect">
            <a:avLst/>
          </a:prstGeom>
          <a:noFill/>
          <a:ln>
            <a:noFill/>
          </a:ln>
        </p:spPr>
        <p:txBody>
          <a:bodyPr spcFirstLastPara="1" wrap="square" lIns="71425" tIns="71425" rIns="71425" bIns="7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Rules for the ledger are determined by a governing concept of some sort</a:t>
            </a:r>
            <a:endParaRPr/>
          </a:p>
          <a:p>
            <a:pPr marL="0" marR="0" lvl="0" indent="0" algn="l" rtl="0">
              <a:lnSpc>
                <a:spcPct val="100000"/>
              </a:lnSpc>
              <a:spcBef>
                <a:spcPts val="0"/>
              </a:spcBef>
              <a:spcAft>
                <a:spcPts val="0"/>
              </a:spcAft>
              <a:buClr>
                <a:srgbClr val="FFFFFF"/>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Require a consensus mechanism to determine the rules for adding new transactions to the state of the ledger </a:t>
            </a:r>
            <a:endParaRPr sz="3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par>
                                <p:cTn id="8" presetID="10" presetClass="entr" presetSubtype="0"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p:nvPr/>
        </p:nvSpPr>
        <p:spPr>
          <a:xfrm>
            <a:off x="3908120" y="11413435"/>
            <a:ext cx="15753065" cy="1271146"/>
          </a:xfrm>
          <a:prstGeom prst="rect">
            <a:avLst/>
          </a:prstGeom>
          <a:noFill/>
          <a:ln>
            <a:noFill/>
          </a:ln>
        </p:spPr>
        <p:txBody>
          <a:bodyPr spcFirstLastPara="1" wrap="square" lIns="71425" tIns="71425" rIns="71425" bIns="71425" anchor="t" anchorCtr="0">
            <a:noAutofit/>
          </a:bodyPr>
          <a:lstStyle/>
          <a:p>
            <a:pPr marL="0" marR="0" lvl="0" indent="0" algn="l" rtl="0">
              <a:lnSpc>
                <a:spcPct val="100000"/>
              </a:lnSpc>
              <a:spcBef>
                <a:spcPts val="0"/>
              </a:spcBef>
              <a:spcAft>
                <a:spcPts val="0"/>
              </a:spcAft>
              <a:buNone/>
            </a:pPr>
            <a:r>
              <a:rPr lang="en-US" sz="1566" b="0" i="0" u="none" strike="noStrike" cap="none">
                <a:solidFill>
                  <a:srgbClr val="A5A5A5"/>
                </a:solidFill>
                <a:latin typeface="Arial"/>
                <a:ea typeface="Arial"/>
                <a:cs typeface="Arial"/>
                <a:sym typeface="Arial"/>
              </a:rPr>
              <a:t>• Cryptocurrency transactions. For Hedera, range shown for transactions not requiring a transaction record, but can receive a transaction receipt.</a:t>
            </a:r>
            <a:br>
              <a:rPr lang="en-US" sz="1566" b="0" i="0" u="none" strike="noStrike" cap="none">
                <a:solidFill>
                  <a:srgbClr val="A5A5A5"/>
                </a:solidFill>
                <a:latin typeface="Arial"/>
                <a:ea typeface="Arial"/>
                <a:cs typeface="Arial"/>
                <a:sym typeface="Arial"/>
              </a:rPr>
            </a:br>
            <a:endParaRPr sz="900" b="0" i="0" u="none" strike="noStrike" cap="none">
              <a:solidFill>
                <a:srgbClr val="A5A5A5"/>
              </a:solidFill>
              <a:latin typeface="Arial"/>
              <a:ea typeface="Arial"/>
              <a:cs typeface="Arial"/>
              <a:sym typeface="Arial"/>
            </a:endParaRPr>
          </a:p>
          <a:p>
            <a:pPr marL="0" marR="0" lvl="0" indent="0" algn="l" rtl="0">
              <a:lnSpc>
                <a:spcPct val="100000"/>
              </a:lnSpc>
              <a:spcBef>
                <a:spcPts val="0"/>
              </a:spcBef>
              <a:spcAft>
                <a:spcPts val="0"/>
              </a:spcAft>
              <a:buNone/>
            </a:pPr>
            <a:r>
              <a:rPr lang="en-US" sz="1566" b="0" i="0" u="none" strike="noStrike" cap="none">
                <a:solidFill>
                  <a:srgbClr val="A5A5A5"/>
                </a:solidFill>
                <a:latin typeface="Arial"/>
                <a:ea typeface="Arial"/>
                <a:cs typeface="Arial"/>
                <a:sym typeface="Arial"/>
              </a:rPr>
              <a:t>• Avg. Bitcoin tx fee from 6/26/20 - 9/24/20 from </a:t>
            </a:r>
            <a:r>
              <a:rPr lang="en-US" sz="1566" b="0" i="0" u="sng" strike="noStrike" cap="none">
                <a:solidFill>
                  <a:srgbClr val="A5A5A5"/>
                </a:solidFill>
                <a:latin typeface="Arial"/>
                <a:ea typeface="Arial"/>
                <a:cs typeface="Arial"/>
                <a:sym typeface="Arial"/>
                <a:hlinkClick r:id="rId3">
                  <a:extLst>
                    <a:ext uri="{A12FA001-AC4F-418D-AE19-62706E023703}">
                      <ahyp:hlinkClr xmlns:ahyp="http://schemas.microsoft.com/office/drawing/2018/hyperlinkcolor" val="tx"/>
                    </a:ext>
                  </a:extLst>
                </a:hlinkClick>
              </a:rPr>
              <a:t>https://blockchair.com/bitcoin/charts/average-transaction-fee-usd?interval=3m</a:t>
            </a:r>
            <a:br>
              <a:rPr lang="en-US" sz="900" b="0" i="0" u="none" strike="noStrike" cap="none">
                <a:solidFill>
                  <a:srgbClr val="A5A5A5"/>
                </a:solidFill>
                <a:latin typeface="Arial"/>
                <a:ea typeface="Arial"/>
                <a:cs typeface="Arial"/>
                <a:sym typeface="Arial"/>
              </a:rPr>
            </a:br>
            <a:endParaRPr sz="900" b="0" i="0" u="none" strike="noStrike" cap="none">
              <a:solidFill>
                <a:srgbClr val="A5A5A5"/>
              </a:solidFill>
              <a:latin typeface="Arial"/>
              <a:ea typeface="Arial"/>
              <a:cs typeface="Arial"/>
              <a:sym typeface="Arial"/>
            </a:endParaRPr>
          </a:p>
          <a:p>
            <a:pPr marL="0" marR="0" lvl="0" indent="0" algn="l" rtl="0">
              <a:lnSpc>
                <a:spcPct val="100000"/>
              </a:lnSpc>
              <a:spcBef>
                <a:spcPts val="0"/>
              </a:spcBef>
              <a:spcAft>
                <a:spcPts val="0"/>
              </a:spcAft>
              <a:buNone/>
            </a:pPr>
            <a:r>
              <a:rPr lang="en-US" sz="1566" b="0" i="0" u="none" strike="noStrike" cap="none">
                <a:solidFill>
                  <a:srgbClr val="A5A5A5"/>
                </a:solidFill>
                <a:latin typeface="Arial"/>
                <a:ea typeface="Arial"/>
                <a:cs typeface="Arial"/>
                <a:sym typeface="Arial"/>
              </a:rPr>
              <a:t>• Avg. Ethereum tx fee from 6/26/20 - 9/24/20 from </a:t>
            </a:r>
            <a:r>
              <a:rPr lang="en-US" sz="1566" b="0" i="0" u="sng" strike="noStrike" cap="none">
                <a:solidFill>
                  <a:srgbClr val="A5A5A5"/>
                </a:solidFill>
                <a:latin typeface="Arial"/>
                <a:ea typeface="Arial"/>
                <a:cs typeface="Arial"/>
                <a:sym typeface="Arial"/>
                <a:hlinkClick r:id="rId4">
                  <a:extLst>
                    <a:ext uri="{A12FA001-AC4F-418D-AE19-62706E023703}">
                      <ahyp:hlinkClr xmlns:ahyp="http://schemas.microsoft.com/office/drawing/2018/hyperlinkcolor" val="tx"/>
                    </a:ext>
                  </a:extLst>
                </a:hlinkClick>
              </a:rPr>
              <a:t>https://blockchair.com/ethereum/charts/average-transaction-fee-usd?interval=3m</a:t>
            </a:r>
            <a:endParaRPr/>
          </a:p>
        </p:txBody>
      </p:sp>
      <p:sp>
        <p:nvSpPr>
          <p:cNvPr id="289" name="Google Shape;289;p15"/>
          <p:cNvSpPr txBox="1">
            <a:spLocks noGrp="1"/>
          </p:cNvSpPr>
          <p:nvPr>
            <p:ph type="title"/>
          </p:nvPr>
        </p:nvSpPr>
        <p:spPr>
          <a:xfrm>
            <a:off x="1162212" y="950304"/>
            <a:ext cx="23865450" cy="936155"/>
          </a:xfrm>
          <a:prstGeom prst="rect">
            <a:avLst/>
          </a:prstGeom>
          <a:noFill/>
          <a:ln>
            <a:noFill/>
          </a:ln>
        </p:spPr>
        <p:txBody>
          <a:bodyPr spcFirstLastPara="1" wrap="square" lIns="50800" tIns="50800" rIns="50800" bIns="50800" anchor="t" anchorCtr="0">
            <a:noAutofit/>
          </a:bodyPr>
          <a:lstStyle/>
          <a:p>
            <a:pPr marL="0" lvl="0" indent="0" algn="l" rtl="0">
              <a:lnSpc>
                <a:spcPct val="80000"/>
              </a:lnSpc>
              <a:spcBef>
                <a:spcPts val="0"/>
              </a:spcBef>
              <a:spcAft>
                <a:spcPts val="0"/>
              </a:spcAft>
              <a:buSzPts val="8500"/>
              <a:buNone/>
            </a:pPr>
            <a:r>
              <a:rPr lang="en-US" dirty="0">
                <a:solidFill>
                  <a:schemeClr val="dk1"/>
                </a:solidFill>
              </a:rPr>
              <a:t>Hedera is a third-generation public distributed ledger (DLT)</a:t>
            </a:r>
            <a:endParaRPr dirty="0"/>
          </a:p>
        </p:txBody>
      </p:sp>
      <p:grpSp>
        <p:nvGrpSpPr>
          <p:cNvPr id="290" name="Google Shape;290;p15"/>
          <p:cNvGrpSpPr/>
          <p:nvPr/>
        </p:nvGrpSpPr>
        <p:grpSpPr>
          <a:xfrm>
            <a:off x="3055805" y="3062742"/>
            <a:ext cx="16622586" cy="7590515"/>
            <a:chOff x="2517184" y="2480411"/>
            <a:chExt cx="19349633" cy="9502032"/>
          </a:xfrm>
        </p:grpSpPr>
        <p:pic>
          <p:nvPicPr>
            <p:cNvPr id="291" name="Google Shape;291;p15" descr="Image"/>
            <p:cNvPicPr preferRelativeResize="0"/>
            <p:nvPr/>
          </p:nvPicPr>
          <p:blipFill rotWithShape="1">
            <a:blip r:embed="rId5">
              <a:alphaModFix amt="40000"/>
            </a:blip>
            <a:srcRect/>
            <a:stretch/>
          </p:blipFill>
          <p:spPr>
            <a:xfrm>
              <a:off x="18602525" y="3860116"/>
              <a:ext cx="1162459" cy="1162459"/>
            </a:xfrm>
            <a:prstGeom prst="rect">
              <a:avLst/>
            </a:prstGeom>
            <a:noFill/>
            <a:ln>
              <a:noFill/>
            </a:ln>
          </p:spPr>
        </p:pic>
        <p:sp>
          <p:nvSpPr>
            <p:cNvPr id="292" name="Google Shape;292;p15"/>
            <p:cNvSpPr/>
            <p:nvPr/>
          </p:nvSpPr>
          <p:spPr>
            <a:xfrm>
              <a:off x="16521872" y="2483589"/>
              <a:ext cx="5324916" cy="9495676"/>
            </a:xfrm>
            <a:prstGeom prst="rect">
              <a:avLst/>
            </a:prstGeom>
            <a:gradFill>
              <a:gsLst>
                <a:gs pos="0">
                  <a:srgbClr val="8259EF"/>
                </a:gs>
                <a:gs pos="39000">
                  <a:srgbClr val="8259EF"/>
                </a:gs>
                <a:gs pos="100000">
                  <a:srgbClr val="2D84EB"/>
                </a:gs>
              </a:gsLst>
              <a:lin ang="108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3" name="Google Shape;293;p15"/>
            <p:cNvSpPr txBox="1"/>
            <p:nvPr/>
          </p:nvSpPr>
          <p:spPr>
            <a:xfrm>
              <a:off x="5794175" y="5094246"/>
              <a:ext cx="5334001" cy="6762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None/>
              </a:pPr>
              <a:r>
                <a:rPr lang="en-US" sz="3300" b="0" i="0" u="none" strike="noStrike" cap="none">
                  <a:solidFill>
                    <a:srgbClr val="000000"/>
                  </a:solidFill>
                  <a:latin typeface="Arial"/>
                  <a:ea typeface="Arial"/>
                  <a:cs typeface="Arial"/>
                  <a:sym typeface="Arial"/>
                </a:rPr>
                <a:t>Bitcoin Blockchain</a:t>
              </a:r>
              <a:endParaRPr/>
            </a:p>
          </p:txBody>
        </p:sp>
        <p:sp>
          <p:nvSpPr>
            <p:cNvPr id="294" name="Google Shape;294;p15"/>
            <p:cNvSpPr txBox="1"/>
            <p:nvPr/>
          </p:nvSpPr>
          <p:spPr>
            <a:xfrm>
              <a:off x="5794175" y="2754406"/>
              <a:ext cx="5334001" cy="5619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1ST GENERATION</a:t>
              </a:r>
              <a:endParaRPr/>
            </a:p>
          </p:txBody>
        </p:sp>
        <p:sp>
          <p:nvSpPr>
            <p:cNvPr id="295" name="Google Shape;295;p15"/>
            <p:cNvSpPr txBox="1"/>
            <p:nvPr/>
          </p:nvSpPr>
          <p:spPr>
            <a:xfrm>
              <a:off x="11187872" y="5094246"/>
              <a:ext cx="5334001" cy="6762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None/>
              </a:pPr>
              <a:r>
                <a:rPr lang="en-US" sz="3300" b="0" i="0" u="none" strike="noStrike" cap="none">
                  <a:solidFill>
                    <a:srgbClr val="000000"/>
                  </a:solidFill>
                  <a:latin typeface="Arial"/>
                  <a:ea typeface="Arial"/>
                  <a:cs typeface="Arial"/>
                  <a:sym typeface="Arial"/>
                </a:rPr>
                <a:t>Ethereum Blockchain</a:t>
              </a:r>
              <a:endParaRPr/>
            </a:p>
          </p:txBody>
        </p:sp>
        <p:sp>
          <p:nvSpPr>
            <p:cNvPr id="296" name="Google Shape;296;p15"/>
            <p:cNvSpPr txBox="1"/>
            <p:nvPr/>
          </p:nvSpPr>
          <p:spPr>
            <a:xfrm>
              <a:off x="11187872" y="2796160"/>
              <a:ext cx="5334001" cy="5619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2ND GENERATION</a:t>
              </a:r>
              <a:endParaRPr/>
            </a:p>
          </p:txBody>
        </p:sp>
        <p:sp>
          <p:nvSpPr>
            <p:cNvPr id="297" name="Google Shape;297;p15"/>
            <p:cNvSpPr txBox="1"/>
            <p:nvPr/>
          </p:nvSpPr>
          <p:spPr>
            <a:xfrm>
              <a:off x="16521872" y="2796160"/>
              <a:ext cx="5334001" cy="5619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None/>
              </a:pPr>
              <a:r>
                <a:rPr lang="en-US" sz="2600" b="0" i="0" u="none" strike="noStrike" cap="none">
                  <a:solidFill>
                    <a:srgbClr val="FFFFFF"/>
                  </a:solidFill>
                  <a:latin typeface="Arial"/>
                  <a:ea typeface="Arial"/>
                  <a:cs typeface="Arial"/>
                  <a:sym typeface="Arial"/>
                </a:rPr>
                <a:t>3RD GENERATION</a:t>
              </a:r>
              <a:endParaRPr/>
            </a:p>
          </p:txBody>
        </p:sp>
        <p:pic>
          <p:nvPicPr>
            <p:cNvPr id="298" name="Google Shape;298;p15" descr="Image"/>
            <p:cNvPicPr preferRelativeResize="0"/>
            <p:nvPr/>
          </p:nvPicPr>
          <p:blipFill rotWithShape="1">
            <a:blip r:embed="rId6">
              <a:alphaModFix/>
            </a:blip>
            <a:srcRect/>
            <a:stretch/>
          </p:blipFill>
          <p:spPr>
            <a:xfrm>
              <a:off x="18639985" y="3897409"/>
              <a:ext cx="1088692" cy="1088692"/>
            </a:xfrm>
            <a:prstGeom prst="rect">
              <a:avLst/>
            </a:prstGeom>
            <a:noFill/>
            <a:ln>
              <a:noFill/>
            </a:ln>
          </p:spPr>
        </p:pic>
        <p:pic>
          <p:nvPicPr>
            <p:cNvPr id="299" name="Google Shape;299;p15" descr="Image"/>
            <p:cNvPicPr preferRelativeResize="0"/>
            <p:nvPr/>
          </p:nvPicPr>
          <p:blipFill rotWithShape="1">
            <a:blip r:embed="rId7">
              <a:alphaModFix/>
            </a:blip>
            <a:srcRect/>
            <a:stretch/>
          </p:blipFill>
          <p:spPr>
            <a:xfrm>
              <a:off x="17135897" y="5231695"/>
              <a:ext cx="4134163" cy="423920"/>
            </a:xfrm>
            <a:prstGeom prst="rect">
              <a:avLst/>
            </a:prstGeom>
            <a:noFill/>
            <a:ln>
              <a:noFill/>
            </a:ln>
          </p:spPr>
        </p:pic>
        <p:cxnSp>
          <p:nvCxnSpPr>
            <p:cNvPr id="300" name="Google Shape;300;p15"/>
            <p:cNvCxnSpPr/>
            <p:nvPr/>
          </p:nvCxnSpPr>
          <p:spPr>
            <a:xfrm rot="10800000" flipH="1">
              <a:off x="11157904" y="2480411"/>
              <a:ext cx="1" cy="9502032"/>
            </a:xfrm>
            <a:prstGeom prst="straightConnector1">
              <a:avLst/>
            </a:prstGeom>
            <a:noFill/>
            <a:ln w="25400" cap="flat" cmpd="sng">
              <a:solidFill>
                <a:srgbClr val="000000">
                  <a:alpha val="15294"/>
                </a:srgbClr>
              </a:solidFill>
              <a:prstDash val="solid"/>
              <a:miter lim="400000"/>
              <a:headEnd type="none" w="sm" len="sm"/>
              <a:tailEnd type="none" w="sm" len="sm"/>
            </a:ln>
          </p:spPr>
        </p:cxnSp>
        <p:grpSp>
          <p:nvGrpSpPr>
            <p:cNvPr id="301" name="Google Shape;301;p15"/>
            <p:cNvGrpSpPr/>
            <p:nvPr/>
          </p:nvGrpSpPr>
          <p:grpSpPr>
            <a:xfrm>
              <a:off x="2517184" y="8089792"/>
              <a:ext cx="19349633" cy="1511661"/>
              <a:chOff x="2517184" y="8089792"/>
              <a:chExt cx="19349633" cy="1511661"/>
            </a:xfrm>
          </p:grpSpPr>
          <p:cxnSp>
            <p:nvCxnSpPr>
              <p:cNvPr id="302" name="Google Shape;302;p15"/>
              <p:cNvCxnSpPr/>
              <p:nvPr/>
            </p:nvCxnSpPr>
            <p:spPr>
              <a:xfrm>
                <a:off x="2741144" y="8089792"/>
                <a:ext cx="19125673" cy="1"/>
              </a:xfrm>
              <a:prstGeom prst="straightConnector1">
                <a:avLst/>
              </a:prstGeom>
              <a:noFill/>
              <a:ln w="25400" cap="flat" cmpd="sng">
                <a:solidFill>
                  <a:srgbClr val="000000">
                    <a:alpha val="15294"/>
                  </a:srgbClr>
                </a:solidFill>
                <a:prstDash val="solid"/>
                <a:miter lim="400000"/>
                <a:headEnd type="none" w="sm" len="sm"/>
                <a:tailEnd type="none" w="sm" len="sm"/>
              </a:ln>
            </p:spPr>
          </p:cxnSp>
          <p:sp>
            <p:nvSpPr>
              <p:cNvPr id="303" name="Google Shape;303;p15"/>
              <p:cNvSpPr txBox="1"/>
              <p:nvPr/>
            </p:nvSpPr>
            <p:spPr>
              <a:xfrm>
                <a:off x="5794175" y="8473057"/>
                <a:ext cx="5334001"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$22.57</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USD</a:t>
                </a:r>
                <a:endParaRPr/>
              </a:p>
            </p:txBody>
          </p:sp>
          <p:sp>
            <p:nvSpPr>
              <p:cNvPr id="304" name="Google Shape;304;p15"/>
              <p:cNvSpPr txBox="1"/>
              <p:nvPr/>
            </p:nvSpPr>
            <p:spPr>
              <a:xfrm>
                <a:off x="11187872" y="8473057"/>
                <a:ext cx="5334001"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$19.55</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USD</a:t>
                </a:r>
                <a:endParaRPr/>
              </a:p>
            </p:txBody>
          </p:sp>
          <p:sp>
            <p:nvSpPr>
              <p:cNvPr id="305" name="Google Shape;305;p15"/>
              <p:cNvSpPr txBox="1"/>
              <p:nvPr/>
            </p:nvSpPr>
            <p:spPr>
              <a:xfrm>
                <a:off x="16521872" y="8422257"/>
                <a:ext cx="5334001" cy="1163956"/>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FFFFFF"/>
                    </a:solidFill>
                    <a:latin typeface="Arial"/>
                    <a:ea typeface="Arial"/>
                    <a:cs typeface="Arial"/>
                    <a:sym typeface="Arial"/>
                  </a:rPr>
                  <a:t>$0.0001</a:t>
                </a:r>
                <a:endParaRPr/>
              </a:p>
              <a:p>
                <a:pPr marL="0" marR="0" lvl="0" indent="0" algn="ctr" rtl="0">
                  <a:lnSpc>
                    <a:spcPct val="100000"/>
                  </a:lnSpc>
                  <a:spcBef>
                    <a:spcPts val="1000"/>
                  </a:spcBef>
                  <a:spcAft>
                    <a:spcPts val="0"/>
                  </a:spcAft>
                  <a:buNone/>
                </a:pPr>
                <a:r>
                  <a:rPr lang="en-US" sz="2300" b="0" i="0" u="none" strike="noStrike" cap="none">
                    <a:solidFill>
                      <a:srgbClr val="FFFFFF"/>
                    </a:solidFill>
                    <a:latin typeface="Arial"/>
                    <a:ea typeface="Arial"/>
                    <a:cs typeface="Arial"/>
                    <a:sym typeface="Arial"/>
                  </a:rPr>
                  <a:t>USD</a:t>
                </a:r>
                <a:endParaRPr/>
              </a:p>
            </p:txBody>
          </p:sp>
          <p:sp>
            <p:nvSpPr>
              <p:cNvPr id="306" name="Google Shape;306;p15"/>
              <p:cNvSpPr txBox="1"/>
              <p:nvPr/>
            </p:nvSpPr>
            <p:spPr>
              <a:xfrm>
                <a:off x="2517184" y="8544177"/>
                <a:ext cx="2830934" cy="1057276"/>
              </a:xfrm>
              <a:prstGeom prst="rect">
                <a:avLst/>
              </a:prstGeom>
              <a:noFill/>
              <a:ln>
                <a:noFill/>
              </a:ln>
            </p:spPr>
            <p:txBody>
              <a:bodyPr spcFirstLastPara="1" wrap="square" lIns="71425" tIns="71425" rIns="71425" bIns="71425" anchor="t" anchorCtr="0">
                <a:spAutoFit/>
              </a:bodyPr>
              <a:lstStyle/>
              <a:p>
                <a:pPr marL="0" marR="0" lvl="0" indent="0" algn="r" rtl="0">
                  <a:lnSpc>
                    <a:spcPct val="100000"/>
                  </a:lnSpc>
                  <a:spcBef>
                    <a:spcPts val="0"/>
                  </a:spcBef>
                  <a:spcAft>
                    <a:spcPts val="0"/>
                  </a:spcAft>
                  <a:buNone/>
                </a:pPr>
                <a:r>
                  <a:rPr lang="en-US" sz="1900" b="0" i="0" u="none" strike="noStrike" cap="none">
                    <a:solidFill>
                      <a:srgbClr val="000000"/>
                    </a:solidFill>
                    <a:latin typeface="Arial"/>
                    <a:ea typeface="Arial"/>
                    <a:cs typeface="Arial"/>
                    <a:sym typeface="Arial"/>
                  </a:rPr>
                  <a:t>AVERAGE</a:t>
                </a:r>
                <a:br>
                  <a:rPr lang="en-US" sz="1900" b="0" i="0" u="none" strike="noStrike" cap="none">
                    <a:solidFill>
                      <a:srgbClr val="000000"/>
                    </a:solidFill>
                    <a:latin typeface="Arial"/>
                    <a:ea typeface="Arial"/>
                    <a:cs typeface="Arial"/>
                    <a:sym typeface="Arial"/>
                  </a:rPr>
                </a:br>
                <a:r>
                  <a:rPr lang="en-US" sz="1900" b="0" i="0" u="none" strike="noStrike" cap="none">
                    <a:solidFill>
                      <a:srgbClr val="000000"/>
                    </a:solidFill>
                    <a:latin typeface="Arial"/>
                    <a:ea typeface="Arial"/>
                    <a:cs typeface="Arial"/>
                    <a:sym typeface="Arial"/>
                  </a:rPr>
                  <a:t>TRANSACTION </a:t>
                </a:r>
                <a:br>
                  <a:rPr lang="en-US" sz="1900" b="0" i="0" u="none" strike="noStrike" cap="none">
                    <a:solidFill>
                      <a:srgbClr val="000000"/>
                    </a:solidFill>
                    <a:latin typeface="Arial"/>
                    <a:ea typeface="Arial"/>
                    <a:cs typeface="Arial"/>
                    <a:sym typeface="Arial"/>
                  </a:rPr>
                </a:br>
                <a:r>
                  <a:rPr lang="en-US" sz="1900" b="0" i="0" u="none" strike="noStrike" cap="none">
                    <a:solidFill>
                      <a:srgbClr val="000000"/>
                    </a:solidFill>
                    <a:latin typeface="Arial"/>
                    <a:ea typeface="Arial"/>
                    <a:cs typeface="Arial"/>
                    <a:sym typeface="Arial"/>
                  </a:rPr>
                  <a:t>FEE</a:t>
                </a:r>
                <a:endParaRPr/>
              </a:p>
            </p:txBody>
          </p:sp>
        </p:grpSp>
        <p:grpSp>
          <p:nvGrpSpPr>
            <p:cNvPr id="307" name="Google Shape;307;p15"/>
            <p:cNvGrpSpPr/>
            <p:nvPr/>
          </p:nvGrpSpPr>
          <p:grpSpPr>
            <a:xfrm>
              <a:off x="2517184" y="9918677"/>
              <a:ext cx="19349633" cy="1769269"/>
              <a:chOff x="2517184" y="9918677"/>
              <a:chExt cx="19349633" cy="1769269"/>
            </a:xfrm>
          </p:grpSpPr>
          <p:sp>
            <p:nvSpPr>
              <p:cNvPr id="308" name="Google Shape;308;p15"/>
              <p:cNvSpPr txBox="1"/>
              <p:nvPr/>
            </p:nvSpPr>
            <p:spPr>
              <a:xfrm>
                <a:off x="5794175" y="10257290"/>
                <a:ext cx="5334001" cy="1163956"/>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10-60</a:t>
                </a:r>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MINUTES</a:t>
                </a:r>
                <a:endParaRPr/>
              </a:p>
            </p:txBody>
          </p:sp>
          <p:cxnSp>
            <p:nvCxnSpPr>
              <p:cNvPr id="309" name="Google Shape;309;p15"/>
              <p:cNvCxnSpPr/>
              <p:nvPr/>
            </p:nvCxnSpPr>
            <p:spPr>
              <a:xfrm>
                <a:off x="2741144" y="9918677"/>
                <a:ext cx="19125673" cy="1"/>
              </a:xfrm>
              <a:prstGeom prst="straightConnector1">
                <a:avLst/>
              </a:prstGeom>
              <a:noFill/>
              <a:ln w="25400" cap="flat" cmpd="sng">
                <a:solidFill>
                  <a:srgbClr val="000000">
                    <a:alpha val="15294"/>
                  </a:srgbClr>
                </a:solidFill>
                <a:prstDash val="solid"/>
                <a:miter lim="400000"/>
                <a:headEnd type="none" w="sm" len="sm"/>
                <a:tailEnd type="none" w="sm" len="sm"/>
              </a:ln>
            </p:spPr>
          </p:cxnSp>
          <p:sp>
            <p:nvSpPr>
              <p:cNvPr id="310" name="Google Shape;310;p15"/>
              <p:cNvSpPr txBox="1"/>
              <p:nvPr/>
            </p:nvSpPr>
            <p:spPr>
              <a:xfrm>
                <a:off x="11187872" y="10257290"/>
                <a:ext cx="5334001" cy="1163956"/>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10-20</a:t>
                </a:r>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SECONDS</a:t>
                </a:r>
                <a:endParaRPr/>
              </a:p>
            </p:txBody>
          </p:sp>
          <p:sp>
            <p:nvSpPr>
              <p:cNvPr id="311" name="Google Shape;311;p15"/>
              <p:cNvSpPr txBox="1"/>
              <p:nvPr/>
            </p:nvSpPr>
            <p:spPr>
              <a:xfrm>
                <a:off x="16521872" y="10168390"/>
                <a:ext cx="5334001" cy="1519556"/>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FFFFFF"/>
                    </a:solidFill>
                    <a:latin typeface="Arial"/>
                    <a:ea typeface="Arial"/>
                    <a:cs typeface="Arial"/>
                    <a:sym typeface="Arial"/>
                  </a:rPr>
                  <a:t>3-5</a:t>
                </a:r>
                <a:endParaRPr/>
              </a:p>
              <a:p>
                <a:pPr marL="0" marR="0" lvl="0" indent="0" algn="ctr" rtl="0">
                  <a:lnSpc>
                    <a:spcPct val="100000"/>
                  </a:lnSpc>
                  <a:spcBef>
                    <a:spcPts val="100"/>
                  </a:spcBef>
                  <a:spcAft>
                    <a:spcPts val="0"/>
                  </a:spcAft>
                  <a:buNone/>
                </a:pPr>
                <a:r>
                  <a:rPr lang="en-US" sz="2300" b="0" i="0" u="none" strike="noStrike" cap="none">
                    <a:solidFill>
                      <a:srgbClr val="FFFFFF"/>
                    </a:solidFill>
                    <a:latin typeface="Arial"/>
                    <a:ea typeface="Arial"/>
                    <a:cs typeface="Arial"/>
                    <a:sym typeface="Arial"/>
                  </a:rPr>
                  <a:t>SECONDS</a:t>
                </a:r>
                <a:endParaRPr/>
              </a:p>
              <a:p>
                <a:pPr marL="0" marR="0" lvl="0" indent="0" algn="ctr" rtl="0">
                  <a:lnSpc>
                    <a:spcPct val="60000"/>
                  </a:lnSpc>
                  <a:spcBef>
                    <a:spcPts val="600"/>
                  </a:spcBef>
                  <a:spcAft>
                    <a:spcPts val="0"/>
                  </a:spcAft>
                  <a:buNone/>
                </a:pPr>
                <a:r>
                  <a:rPr lang="en-US" sz="2100" b="0" i="0" u="none" strike="noStrike" cap="none">
                    <a:solidFill>
                      <a:srgbClr val="FFFFFF"/>
                    </a:solidFill>
                    <a:latin typeface="Arial"/>
                    <a:ea typeface="Arial"/>
                    <a:cs typeface="Arial"/>
                    <a:sym typeface="Arial"/>
                  </a:rPr>
                  <a:t>(W/ FINALITY)</a:t>
                </a:r>
                <a:endParaRPr/>
              </a:p>
            </p:txBody>
          </p:sp>
          <p:sp>
            <p:nvSpPr>
              <p:cNvPr id="312" name="Google Shape;312;p15"/>
              <p:cNvSpPr txBox="1"/>
              <p:nvPr/>
            </p:nvSpPr>
            <p:spPr>
              <a:xfrm>
                <a:off x="2517184" y="10381282"/>
                <a:ext cx="2830934" cy="1057276"/>
              </a:xfrm>
              <a:prstGeom prst="rect">
                <a:avLst/>
              </a:prstGeom>
              <a:noFill/>
              <a:ln>
                <a:noFill/>
              </a:ln>
            </p:spPr>
            <p:txBody>
              <a:bodyPr spcFirstLastPara="1" wrap="square" lIns="71425" tIns="71425" rIns="71425" bIns="71425" anchor="t" anchorCtr="0">
                <a:spAutoFit/>
              </a:bodyPr>
              <a:lstStyle/>
              <a:p>
                <a:pPr marL="0" marR="0" lvl="0" indent="0" algn="r" rtl="0">
                  <a:lnSpc>
                    <a:spcPct val="100000"/>
                  </a:lnSpc>
                  <a:spcBef>
                    <a:spcPts val="0"/>
                  </a:spcBef>
                  <a:spcAft>
                    <a:spcPts val="0"/>
                  </a:spcAft>
                  <a:buNone/>
                </a:pPr>
                <a:r>
                  <a:rPr lang="en-US" sz="1900" b="0" i="0" u="none" strike="noStrike" cap="none">
                    <a:solidFill>
                      <a:srgbClr val="000000"/>
                    </a:solidFill>
                    <a:latin typeface="Arial"/>
                    <a:ea typeface="Arial"/>
                    <a:cs typeface="Arial"/>
                    <a:sym typeface="Arial"/>
                  </a:rPr>
                  <a:t>AVERAGE</a:t>
                </a:r>
                <a:endParaRPr/>
              </a:p>
              <a:p>
                <a:pPr marL="0" marR="0" lvl="0" indent="0" algn="r" rtl="0">
                  <a:lnSpc>
                    <a:spcPct val="100000"/>
                  </a:lnSpc>
                  <a:spcBef>
                    <a:spcPts val="0"/>
                  </a:spcBef>
                  <a:spcAft>
                    <a:spcPts val="0"/>
                  </a:spcAft>
                  <a:buNone/>
                </a:pPr>
                <a:r>
                  <a:rPr lang="en-US" sz="1900" b="0" i="0" u="none" strike="noStrike" cap="none">
                    <a:solidFill>
                      <a:srgbClr val="000000"/>
                    </a:solidFill>
                    <a:latin typeface="Arial"/>
                    <a:ea typeface="Arial"/>
                    <a:cs typeface="Arial"/>
                    <a:sym typeface="Arial"/>
                  </a:rPr>
                  <a:t>TRANSACTION</a:t>
                </a:r>
                <a:endParaRPr/>
              </a:p>
              <a:p>
                <a:pPr marL="0" marR="0" lvl="0" indent="0" algn="r" rtl="0">
                  <a:lnSpc>
                    <a:spcPct val="100000"/>
                  </a:lnSpc>
                  <a:spcBef>
                    <a:spcPts val="0"/>
                  </a:spcBef>
                  <a:spcAft>
                    <a:spcPts val="0"/>
                  </a:spcAft>
                  <a:buNone/>
                </a:pPr>
                <a:r>
                  <a:rPr lang="en-US" sz="1900" b="0" i="0" u="none" strike="noStrike" cap="none">
                    <a:solidFill>
                      <a:srgbClr val="000000"/>
                    </a:solidFill>
                    <a:latin typeface="Arial"/>
                    <a:ea typeface="Arial"/>
                    <a:cs typeface="Arial"/>
                    <a:sym typeface="Arial"/>
                  </a:rPr>
                  <a:t>CONFIRMATION</a:t>
                </a:r>
                <a:endParaRPr/>
              </a:p>
            </p:txBody>
          </p:sp>
        </p:grpSp>
        <p:cxnSp>
          <p:nvCxnSpPr>
            <p:cNvPr id="313" name="Google Shape;313;p15"/>
            <p:cNvCxnSpPr/>
            <p:nvPr/>
          </p:nvCxnSpPr>
          <p:spPr>
            <a:xfrm rot="10800000" flipH="1">
              <a:off x="5781475" y="2480411"/>
              <a:ext cx="1" cy="9502032"/>
            </a:xfrm>
            <a:prstGeom prst="straightConnector1">
              <a:avLst/>
            </a:prstGeom>
            <a:noFill/>
            <a:ln w="25400" cap="flat" cmpd="sng">
              <a:solidFill>
                <a:srgbClr val="000000">
                  <a:alpha val="15294"/>
                </a:srgbClr>
              </a:solidFill>
              <a:prstDash val="solid"/>
              <a:miter lim="400000"/>
              <a:headEnd type="none" w="sm" len="sm"/>
              <a:tailEnd type="none" w="sm" len="sm"/>
            </a:ln>
          </p:spPr>
        </p:cxnSp>
        <p:grpSp>
          <p:nvGrpSpPr>
            <p:cNvPr id="314" name="Google Shape;314;p15"/>
            <p:cNvGrpSpPr/>
            <p:nvPr/>
          </p:nvGrpSpPr>
          <p:grpSpPr>
            <a:xfrm>
              <a:off x="2517184" y="6200032"/>
              <a:ext cx="19349633" cy="1583666"/>
              <a:chOff x="2517184" y="6200032"/>
              <a:chExt cx="19349633" cy="1583666"/>
            </a:xfrm>
          </p:grpSpPr>
          <p:sp>
            <p:nvSpPr>
              <p:cNvPr id="315" name="Google Shape;315;p15"/>
              <p:cNvSpPr txBox="1"/>
              <p:nvPr/>
            </p:nvSpPr>
            <p:spPr>
              <a:xfrm>
                <a:off x="2517184" y="6836912"/>
                <a:ext cx="2830934" cy="752476"/>
              </a:xfrm>
              <a:prstGeom prst="rect">
                <a:avLst/>
              </a:prstGeom>
              <a:noFill/>
              <a:ln>
                <a:noFill/>
              </a:ln>
            </p:spPr>
            <p:txBody>
              <a:bodyPr spcFirstLastPara="1" wrap="square" lIns="71425" tIns="71425" rIns="71425" bIns="71425" anchor="t" anchorCtr="0">
                <a:spAutoFit/>
              </a:bodyPr>
              <a:lstStyle/>
              <a:p>
                <a:pPr marL="0" marR="0" lvl="0" indent="0" algn="r" rtl="0">
                  <a:lnSpc>
                    <a:spcPct val="100000"/>
                  </a:lnSpc>
                  <a:spcBef>
                    <a:spcPts val="0"/>
                  </a:spcBef>
                  <a:spcAft>
                    <a:spcPts val="0"/>
                  </a:spcAft>
                  <a:buNone/>
                </a:pPr>
                <a:r>
                  <a:rPr lang="en-US" sz="1900" b="0" i="0" u="none" strike="noStrike" cap="none" dirty="0">
                    <a:solidFill>
                      <a:srgbClr val="000000"/>
                    </a:solidFill>
                    <a:latin typeface="Arial"/>
                    <a:ea typeface="Arial"/>
                    <a:cs typeface="Arial"/>
                    <a:sym typeface="Arial"/>
                  </a:rPr>
                  <a:t>TRANSACTIONS PER SECOND</a:t>
                </a:r>
                <a:endParaRPr dirty="0"/>
              </a:p>
            </p:txBody>
          </p:sp>
          <p:sp>
            <p:nvSpPr>
              <p:cNvPr id="316" name="Google Shape;316;p15"/>
              <p:cNvSpPr txBox="1"/>
              <p:nvPr/>
            </p:nvSpPr>
            <p:spPr>
              <a:xfrm>
                <a:off x="5794175" y="6619742"/>
                <a:ext cx="5334001" cy="1163956"/>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3+</a:t>
                </a:r>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TPS</a:t>
                </a:r>
                <a:endParaRPr/>
              </a:p>
            </p:txBody>
          </p:sp>
          <p:sp>
            <p:nvSpPr>
              <p:cNvPr id="317" name="Google Shape;317;p15"/>
              <p:cNvSpPr txBox="1"/>
              <p:nvPr/>
            </p:nvSpPr>
            <p:spPr>
              <a:xfrm>
                <a:off x="11187872" y="6619742"/>
                <a:ext cx="5334001" cy="1163956"/>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12+</a:t>
                </a:r>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TPS</a:t>
                </a:r>
                <a:endParaRPr/>
              </a:p>
            </p:txBody>
          </p:sp>
          <p:sp>
            <p:nvSpPr>
              <p:cNvPr id="318" name="Google Shape;318;p15"/>
              <p:cNvSpPr txBox="1"/>
              <p:nvPr/>
            </p:nvSpPr>
            <p:spPr>
              <a:xfrm>
                <a:off x="16521872" y="6581642"/>
                <a:ext cx="5334001" cy="1163956"/>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FFFFFF"/>
                    </a:solidFill>
                    <a:latin typeface="Arial"/>
                    <a:ea typeface="Arial"/>
                    <a:cs typeface="Arial"/>
                    <a:sym typeface="Arial"/>
                  </a:rPr>
                  <a:t>10,000+</a:t>
                </a:r>
                <a:endParaRPr/>
              </a:p>
              <a:p>
                <a:pPr marL="0" marR="0" lvl="0" indent="0" algn="ctr" rtl="0">
                  <a:lnSpc>
                    <a:spcPct val="100000"/>
                  </a:lnSpc>
                  <a:spcBef>
                    <a:spcPts val="1000"/>
                  </a:spcBef>
                  <a:spcAft>
                    <a:spcPts val="0"/>
                  </a:spcAft>
                  <a:buNone/>
                </a:pPr>
                <a:r>
                  <a:rPr lang="en-US" sz="2300" b="0" i="0" u="none" strike="noStrike" cap="none">
                    <a:solidFill>
                      <a:srgbClr val="FFFFFF"/>
                    </a:solidFill>
                    <a:latin typeface="Arial"/>
                    <a:ea typeface="Arial"/>
                    <a:cs typeface="Arial"/>
                    <a:sym typeface="Arial"/>
                  </a:rPr>
                  <a:t>TPS</a:t>
                </a:r>
                <a:endParaRPr/>
              </a:p>
            </p:txBody>
          </p:sp>
          <p:cxnSp>
            <p:nvCxnSpPr>
              <p:cNvPr id="319" name="Google Shape;319;p15"/>
              <p:cNvCxnSpPr/>
              <p:nvPr/>
            </p:nvCxnSpPr>
            <p:spPr>
              <a:xfrm>
                <a:off x="2741144" y="6200032"/>
                <a:ext cx="19125673" cy="1"/>
              </a:xfrm>
              <a:prstGeom prst="straightConnector1">
                <a:avLst/>
              </a:prstGeom>
              <a:noFill/>
              <a:ln w="25400" cap="flat" cmpd="sng">
                <a:solidFill>
                  <a:srgbClr val="000000">
                    <a:alpha val="15294"/>
                  </a:srgbClr>
                </a:solidFill>
                <a:prstDash val="solid"/>
                <a:miter lim="400000"/>
                <a:headEnd type="none" w="sm" len="sm"/>
                <a:tailEnd type="none" w="sm" len="sm"/>
              </a:ln>
            </p:spPr>
          </p:cxnSp>
        </p:grpSp>
        <p:pic>
          <p:nvPicPr>
            <p:cNvPr id="320" name="Google Shape;320;p15" descr="Image"/>
            <p:cNvPicPr preferRelativeResize="0"/>
            <p:nvPr/>
          </p:nvPicPr>
          <p:blipFill rotWithShape="1">
            <a:blip r:embed="rId8">
              <a:alphaModFix amt="61716"/>
            </a:blip>
            <a:srcRect/>
            <a:stretch/>
          </p:blipFill>
          <p:spPr>
            <a:xfrm>
              <a:off x="8256736" y="3710055"/>
              <a:ext cx="609185" cy="1101504"/>
            </a:xfrm>
            <a:prstGeom prst="rect">
              <a:avLst/>
            </a:prstGeom>
            <a:noFill/>
            <a:ln>
              <a:noFill/>
            </a:ln>
          </p:spPr>
        </p:pic>
        <p:pic>
          <p:nvPicPr>
            <p:cNvPr id="321" name="Google Shape;321;p15" descr="Image"/>
            <p:cNvPicPr preferRelativeResize="0"/>
            <p:nvPr/>
          </p:nvPicPr>
          <p:blipFill rotWithShape="1">
            <a:blip r:embed="rId9">
              <a:alphaModFix amt="45716"/>
            </a:blip>
            <a:srcRect/>
            <a:stretch/>
          </p:blipFill>
          <p:spPr>
            <a:xfrm>
              <a:off x="13315479" y="3710055"/>
              <a:ext cx="896646" cy="132577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a:spLocks noGrp="1"/>
          </p:cNvSpPr>
          <p:nvPr>
            <p:ph type="title"/>
          </p:nvPr>
        </p:nvSpPr>
        <p:spPr>
          <a:xfrm>
            <a:off x="1162212" y="950304"/>
            <a:ext cx="23865450" cy="936155"/>
          </a:xfrm>
          <a:prstGeom prst="rect">
            <a:avLst/>
          </a:prstGeom>
          <a:noFill/>
          <a:ln>
            <a:noFill/>
          </a:ln>
        </p:spPr>
        <p:txBody>
          <a:bodyPr spcFirstLastPara="1" wrap="square" lIns="50800" tIns="50800" rIns="50800" bIns="50800" anchor="t" anchorCtr="0">
            <a:noAutofit/>
          </a:bodyPr>
          <a:lstStyle/>
          <a:p>
            <a:pPr marL="0" lvl="0" indent="0" algn="l" rtl="0">
              <a:lnSpc>
                <a:spcPct val="80000"/>
              </a:lnSpc>
              <a:spcBef>
                <a:spcPts val="0"/>
              </a:spcBef>
              <a:spcAft>
                <a:spcPts val="0"/>
              </a:spcAft>
              <a:buSzPts val="8500"/>
              <a:buNone/>
            </a:pPr>
            <a:r>
              <a:rPr lang="en-US">
                <a:solidFill>
                  <a:schemeClr val="dk1"/>
                </a:solidFill>
              </a:rPr>
              <a:t>A comparison of 3</a:t>
            </a:r>
            <a:r>
              <a:rPr lang="en-US" baseline="30000">
                <a:solidFill>
                  <a:schemeClr val="dk1"/>
                </a:solidFill>
              </a:rPr>
              <a:t>rd </a:t>
            </a:r>
            <a:r>
              <a:rPr lang="en-US">
                <a:solidFill>
                  <a:schemeClr val="dk1"/>
                </a:solidFill>
              </a:rPr>
              <a:t>Generation DLTs</a:t>
            </a:r>
            <a:endParaRPr/>
          </a:p>
        </p:txBody>
      </p:sp>
      <p:grpSp>
        <p:nvGrpSpPr>
          <p:cNvPr id="327" name="Google Shape;327;p16"/>
          <p:cNvGrpSpPr/>
          <p:nvPr/>
        </p:nvGrpSpPr>
        <p:grpSpPr>
          <a:xfrm>
            <a:off x="1891439" y="2624166"/>
            <a:ext cx="20029108" cy="8467667"/>
            <a:chOff x="1057635" y="3050087"/>
            <a:chExt cx="21485290" cy="9083294"/>
          </a:xfrm>
        </p:grpSpPr>
        <p:pic>
          <p:nvPicPr>
            <p:cNvPr id="328" name="Google Shape;328;p16" descr="Image"/>
            <p:cNvPicPr preferRelativeResize="0"/>
            <p:nvPr/>
          </p:nvPicPr>
          <p:blipFill rotWithShape="1">
            <a:blip r:embed="rId3">
              <a:alphaModFix amt="40000"/>
            </a:blip>
            <a:srcRect/>
            <a:stretch/>
          </p:blipFill>
          <p:spPr>
            <a:xfrm>
              <a:off x="19687110" y="4182678"/>
              <a:ext cx="998627" cy="928608"/>
            </a:xfrm>
            <a:prstGeom prst="rect">
              <a:avLst/>
            </a:prstGeom>
            <a:noFill/>
            <a:ln>
              <a:noFill/>
            </a:ln>
          </p:spPr>
        </p:pic>
        <p:sp>
          <p:nvSpPr>
            <p:cNvPr id="329" name="Google Shape;329;p16"/>
            <p:cNvSpPr/>
            <p:nvPr/>
          </p:nvSpPr>
          <p:spPr>
            <a:xfrm>
              <a:off x="17899695" y="3083065"/>
              <a:ext cx="4574447" cy="9016933"/>
            </a:xfrm>
            <a:prstGeom prst="rect">
              <a:avLst/>
            </a:prstGeom>
            <a:gradFill>
              <a:gsLst>
                <a:gs pos="0">
                  <a:srgbClr val="8259EF"/>
                </a:gs>
                <a:gs pos="39000">
                  <a:srgbClr val="8259EF"/>
                </a:gs>
                <a:gs pos="100000">
                  <a:srgbClr val="2D84EB"/>
                </a:gs>
              </a:gsLst>
              <a:lin ang="108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0" name="Google Shape;330;p16"/>
            <p:cNvSpPr txBox="1"/>
            <p:nvPr/>
          </p:nvSpPr>
          <p:spPr>
            <a:xfrm>
              <a:off x="4092256" y="3221365"/>
              <a:ext cx="4582252" cy="544379"/>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POLYGON</a:t>
              </a:r>
              <a:endParaRPr sz="2600" b="0" i="0" u="none" strike="noStrike" cap="none">
                <a:solidFill>
                  <a:srgbClr val="000000"/>
                </a:solidFill>
                <a:latin typeface="Arial"/>
                <a:ea typeface="Arial"/>
                <a:cs typeface="Arial"/>
                <a:sym typeface="Arial"/>
              </a:endParaRPr>
            </a:p>
          </p:txBody>
        </p:sp>
        <p:sp>
          <p:nvSpPr>
            <p:cNvPr id="331" name="Google Shape;331;p16"/>
            <p:cNvSpPr txBox="1"/>
            <p:nvPr/>
          </p:nvSpPr>
          <p:spPr>
            <a:xfrm>
              <a:off x="8725791" y="3254719"/>
              <a:ext cx="4582252" cy="544379"/>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ALGORAND</a:t>
              </a:r>
              <a:endParaRPr sz="2600" b="0" i="0" u="none" strike="noStrike" cap="none">
                <a:solidFill>
                  <a:srgbClr val="000000"/>
                </a:solidFill>
                <a:latin typeface="Arial"/>
                <a:ea typeface="Arial"/>
                <a:cs typeface="Arial"/>
                <a:sym typeface="Arial"/>
              </a:endParaRPr>
            </a:p>
          </p:txBody>
        </p:sp>
        <p:sp>
          <p:nvSpPr>
            <p:cNvPr id="332" name="Google Shape;332;p16"/>
            <p:cNvSpPr txBox="1"/>
            <p:nvPr/>
          </p:nvSpPr>
          <p:spPr>
            <a:xfrm>
              <a:off x="17899695" y="3332757"/>
              <a:ext cx="4582252" cy="448924"/>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None/>
              </a:pPr>
              <a:r>
                <a:rPr lang="en-US" sz="2600" b="0" i="0" u="none" strike="noStrike" cap="none">
                  <a:solidFill>
                    <a:srgbClr val="FFFFFF"/>
                  </a:solidFill>
                  <a:latin typeface="Arial"/>
                  <a:ea typeface="Arial"/>
                  <a:cs typeface="Arial"/>
                  <a:sym typeface="Arial"/>
                </a:rPr>
                <a:t>3RD GENERATION</a:t>
              </a:r>
              <a:endParaRPr/>
            </a:p>
          </p:txBody>
        </p:sp>
        <p:pic>
          <p:nvPicPr>
            <p:cNvPr id="333" name="Google Shape;333;p16" descr="Image"/>
            <p:cNvPicPr preferRelativeResize="0"/>
            <p:nvPr/>
          </p:nvPicPr>
          <p:blipFill rotWithShape="1">
            <a:blip r:embed="rId4">
              <a:alphaModFix/>
            </a:blip>
            <a:srcRect/>
            <a:stretch/>
          </p:blipFill>
          <p:spPr>
            <a:xfrm>
              <a:off x="19719291" y="4212469"/>
              <a:ext cx="935257" cy="869681"/>
            </a:xfrm>
            <a:prstGeom prst="rect">
              <a:avLst/>
            </a:prstGeom>
            <a:noFill/>
            <a:ln>
              <a:noFill/>
            </a:ln>
          </p:spPr>
        </p:pic>
        <p:pic>
          <p:nvPicPr>
            <p:cNvPr id="334" name="Google Shape;334;p16" descr="Image"/>
            <p:cNvPicPr preferRelativeResize="0"/>
            <p:nvPr/>
          </p:nvPicPr>
          <p:blipFill rotWithShape="1">
            <a:blip r:embed="rId5">
              <a:alphaModFix/>
            </a:blip>
            <a:srcRect/>
            <a:stretch/>
          </p:blipFill>
          <p:spPr>
            <a:xfrm>
              <a:off x="18427182" y="5278337"/>
              <a:ext cx="3551513" cy="338640"/>
            </a:xfrm>
            <a:prstGeom prst="rect">
              <a:avLst/>
            </a:prstGeom>
            <a:noFill/>
            <a:ln>
              <a:noFill/>
            </a:ln>
          </p:spPr>
        </p:pic>
        <p:cxnSp>
          <p:nvCxnSpPr>
            <p:cNvPr id="335" name="Google Shape;335;p16"/>
            <p:cNvCxnSpPr/>
            <p:nvPr/>
          </p:nvCxnSpPr>
          <p:spPr>
            <a:xfrm rot="10800000">
              <a:off x="8700047" y="3050215"/>
              <a:ext cx="0" cy="9049917"/>
            </a:xfrm>
            <a:prstGeom prst="straightConnector1">
              <a:avLst/>
            </a:prstGeom>
            <a:noFill/>
            <a:ln w="25400" cap="flat" cmpd="sng">
              <a:solidFill>
                <a:srgbClr val="000000">
                  <a:alpha val="15294"/>
                </a:srgbClr>
              </a:solidFill>
              <a:prstDash val="solid"/>
              <a:miter lim="400000"/>
              <a:headEnd type="none" w="sm" len="sm"/>
              <a:tailEnd type="none" w="sm" len="sm"/>
            </a:ln>
          </p:spPr>
        </p:cxnSp>
        <p:cxnSp>
          <p:nvCxnSpPr>
            <p:cNvPr id="336" name="Google Shape;336;p16"/>
            <p:cNvCxnSpPr/>
            <p:nvPr/>
          </p:nvCxnSpPr>
          <p:spPr>
            <a:xfrm>
              <a:off x="1469505" y="7531163"/>
              <a:ext cx="21012442" cy="0"/>
            </a:xfrm>
            <a:prstGeom prst="straightConnector1">
              <a:avLst/>
            </a:prstGeom>
            <a:noFill/>
            <a:ln w="25400" cap="flat" cmpd="sng">
              <a:solidFill>
                <a:srgbClr val="000000">
                  <a:alpha val="15294"/>
                </a:srgbClr>
              </a:solidFill>
              <a:prstDash val="solid"/>
              <a:miter lim="400000"/>
              <a:headEnd type="none" w="sm" len="sm"/>
              <a:tailEnd type="none" w="sm" len="sm"/>
            </a:ln>
          </p:spPr>
        </p:cxnSp>
        <p:sp>
          <p:nvSpPr>
            <p:cNvPr id="337" name="Google Shape;337;p16"/>
            <p:cNvSpPr txBox="1"/>
            <p:nvPr/>
          </p:nvSpPr>
          <p:spPr>
            <a:xfrm>
              <a:off x="4092256" y="7837326"/>
              <a:ext cx="4582252"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$0.002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USD (VARIABLE)</a:t>
              </a:r>
              <a:endParaRPr sz="1400" b="0" i="0" u="none" strike="noStrike" cap="none">
                <a:solidFill>
                  <a:srgbClr val="000000"/>
                </a:solidFill>
                <a:latin typeface="Arial"/>
                <a:ea typeface="Arial"/>
                <a:cs typeface="Arial"/>
                <a:sym typeface="Arial"/>
              </a:endParaRPr>
            </a:p>
          </p:txBody>
        </p:sp>
        <p:sp>
          <p:nvSpPr>
            <p:cNvPr id="338" name="Google Shape;338;p16"/>
            <p:cNvSpPr txBox="1"/>
            <p:nvPr/>
          </p:nvSpPr>
          <p:spPr>
            <a:xfrm>
              <a:off x="8725791" y="7837326"/>
              <a:ext cx="4582252"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0.001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ALGO (FIXED)</a:t>
              </a:r>
              <a:endParaRPr sz="1400" b="0" i="0" u="none" strike="noStrike" cap="none">
                <a:solidFill>
                  <a:srgbClr val="000000"/>
                </a:solidFill>
                <a:latin typeface="Arial"/>
                <a:ea typeface="Arial"/>
                <a:cs typeface="Arial"/>
                <a:sym typeface="Arial"/>
              </a:endParaRPr>
            </a:p>
          </p:txBody>
        </p:sp>
        <p:sp>
          <p:nvSpPr>
            <p:cNvPr id="339" name="Google Shape;339;p16"/>
            <p:cNvSpPr txBox="1"/>
            <p:nvPr/>
          </p:nvSpPr>
          <p:spPr>
            <a:xfrm>
              <a:off x="17899695" y="7827056"/>
              <a:ext cx="4582252"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FFFFFF"/>
                  </a:solidFill>
                  <a:latin typeface="Arial"/>
                  <a:ea typeface="Arial"/>
                  <a:cs typeface="Arial"/>
                  <a:sym typeface="Arial"/>
                </a:rPr>
                <a:t>$0.0001</a:t>
              </a:r>
              <a:r>
                <a:rPr lang="en-US" sz="5000" b="0" i="0" u="none" strike="noStrike" cap="none" baseline="30000">
                  <a:solidFill>
                    <a:srgbClr val="FFFFFF"/>
                  </a:solidFill>
                  <a:latin typeface="Arial"/>
                  <a:ea typeface="Arial"/>
                  <a:cs typeface="Arial"/>
                  <a:sym typeface="Arial"/>
                </a:rPr>
                <a:t>^</a:t>
              </a:r>
              <a:endParaRPr sz="1400" b="0" i="0" u="none" strike="noStrike" cap="none" baseline="30000">
                <a:solidFill>
                  <a:srgbClr val="000000"/>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rgbClr val="FFFFFF"/>
                  </a:solidFill>
                  <a:latin typeface="Arial"/>
                  <a:ea typeface="Arial"/>
                  <a:cs typeface="Arial"/>
                  <a:sym typeface="Arial"/>
                </a:rPr>
                <a:t>USD (FIXED)</a:t>
              </a:r>
              <a:endParaRPr sz="1400" b="0" i="0" u="none" strike="noStrike" cap="none">
                <a:solidFill>
                  <a:srgbClr val="000000"/>
                </a:solidFill>
                <a:latin typeface="Arial"/>
                <a:ea typeface="Arial"/>
                <a:cs typeface="Arial"/>
                <a:sym typeface="Arial"/>
              </a:endParaRPr>
            </a:p>
          </p:txBody>
        </p:sp>
        <p:sp>
          <p:nvSpPr>
            <p:cNvPr id="340" name="Google Shape;340;p16"/>
            <p:cNvSpPr txBox="1"/>
            <p:nvPr/>
          </p:nvSpPr>
          <p:spPr>
            <a:xfrm>
              <a:off x="1277109" y="7894139"/>
              <a:ext cx="2431955" cy="844584"/>
            </a:xfrm>
            <a:prstGeom prst="rect">
              <a:avLst/>
            </a:prstGeom>
            <a:noFill/>
            <a:ln>
              <a:noFill/>
            </a:ln>
          </p:spPr>
          <p:txBody>
            <a:bodyPr spcFirstLastPara="1" wrap="square" lIns="71425" tIns="71425" rIns="71425" bIns="71425" anchor="t" anchorCtr="0">
              <a:spAutoFit/>
            </a:bodyPr>
            <a:lstStyle/>
            <a:p>
              <a:pPr marL="0" marR="0" lvl="0" indent="0" algn="r" rtl="0">
                <a:lnSpc>
                  <a:spcPct val="100000"/>
                </a:lnSpc>
                <a:spcBef>
                  <a:spcPts val="0"/>
                </a:spcBef>
                <a:spcAft>
                  <a:spcPts val="0"/>
                </a:spcAft>
                <a:buNone/>
              </a:pPr>
              <a:r>
                <a:rPr lang="en-US" sz="1900" b="0" i="0" u="none" strike="noStrike" cap="none">
                  <a:solidFill>
                    <a:srgbClr val="000000"/>
                  </a:solidFill>
                  <a:latin typeface="Arial"/>
                  <a:ea typeface="Arial"/>
                  <a:cs typeface="Arial"/>
                  <a:sym typeface="Arial"/>
                </a:rPr>
                <a:t>AVERAGE</a:t>
              </a:r>
              <a:br>
                <a:rPr lang="en-US" sz="1900" b="0" i="0" u="none" strike="noStrike" cap="none">
                  <a:solidFill>
                    <a:srgbClr val="000000"/>
                  </a:solidFill>
                  <a:latin typeface="Arial"/>
                  <a:ea typeface="Arial"/>
                  <a:cs typeface="Arial"/>
                  <a:sym typeface="Arial"/>
                </a:rPr>
              </a:br>
              <a:r>
                <a:rPr lang="en-US" sz="1900" b="0" i="0" u="none" strike="noStrike" cap="none">
                  <a:solidFill>
                    <a:srgbClr val="000000"/>
                  </a:solidFill>
                  <a:latin typeface="Arial"/>
                  <a:ea typeface="Arial"/>
                  <a:cs typeface="Arial"/>
                  <a:sym typeface="Arial"/>
                </a:rPr>
                <a:t>TRANSACTION </a:t>
              </a:r>
              <a:br>
                <a:rPr lang="en-US" sz="1900" b="0" i="0" u="none" strike="noStrike" cap="none">
                  <a:solidFill>
                    <a:srgbClr val="000000"/>
                  </a:solidFill>
                  <a:latin typeface="Arial"/>
                  <a:ea typeface="Arial"/>
                  <a:cs typeface="Arial"/>
                  <a:sym typeface="Arial"/>
                </a:rPr>
              </a:br>
              <a:r>
                <a:rPr lang="en-US" sz="1900" b="0" i="0" u="none" strike="noStrike" cap="none">
                  <a:solidFill>
                    <a:srgbClr val="000000"/>
                  </a:solidFill>
                  <a:latin typeface="Arial"/>
                  <a:ea typeface="Arial"/>
                  <a:cs typeface="Arial"/>
                  <a:sym typeface="Arial"/>
                </a:rPr>
                <a:t>FEE</a:t>
              </a:r>
              <a:endParaRPr/>
            </a:p>
          </p:txBody>
        </p:sp>
        <p:sp>
          <p:nvSpPr>
            <p:cNvPr id="341" name="Google Shape;341;p16"/>
            <p:cNvSpPr txBox="1"/>
            <p:nvPr/>
          </p:nvSpPr>
          <p:spPr>
            <a:xfrm>
              <a:off x="4092256" y="9262625"/>
              <a:ext cx="4582252" cy="1326644"/>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5 - 10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
                </a:spcBef>
                <a:spcAft>
                  <a:spcPts val="0"/>
                </a:spcAft>
                <a:buNone/>
              </a:pPr>
              <a:r>
                <a:rPr lang="en-US" sz="2300" b="0" i="0" u="none" strike="noStrike" cap="none">
                  <a:solidFill>
                    <a:srgbClr val="000000"/>
                  </a:solidFill>
                  <a:latin typeface="Arial"/>
                  <a:ea typeface="Arial"/>
                  <a:cs typeface="Arial"/>
                  <a:sym typeface="Arial"/>
                </a:rPr>
                <a:t>SECONDS </a:t>
              </a:r>
              <a:br>
                <a:rPr lang="en-US" sz="2300" b="0" i="0" u="none" strike="noStrike" cap="none">
                  <a:solidFill>
                    <a:srgbClr val="000000"/>
                  </a:solidFill>
                  <a:latin typeface="Arial"/>
                  <a:ea typeface="Arial"/>
                  <a:cs typeface="Arial"/>
                  <a:sym typeface="Arial"/>
                </a:rPr>
              </a:br>
              <a:r>
                <a:rPr lang="en-US" sz="2300" b="0" i="0" u="none" strike="noStrike" cap="none">
                  <a:solidFill>
                    <a:srgbClr val="000000"/>
                  </a:solidFill>
                  <a:latin typeface="Arial"/>
                  <a:ea typeface="Arial"/>
                  <a:cs typeface="Arial"/>
                  <a:sym typeface="Arial"/>
                </a:rPr>
                <a:t>(LEADER BLOCK CREATION)</a:t>
              </a:r>
              <a:endParaRPr sz="1400" b="0" i="0" u="none" strike="noStrike" cap="none">
                <a:solidFill>
                  <a:srgbClr val="000000"/>
                </a:solidFill>
                <a:latin typeface="Arial"/>
                <a:ea typeface="Arial"/>
                <a:cs typeface="Arial"/>
                <a:sym typeface="Arial"/>
              </a:endParaRPr>
            </a:p>
          </p:txBody>
        </p:sp>
        <p:cxnSp>
          <p:nvCxnSpPr>
            <p:cNvPr id="342" name="Google Shape;342;p16"/>
            <p:cNvCxnSpPr/>
            <p:nvPr/>
          </p:nvCxnSpPr>
          <p:spPr>
            <a:xfrm>
              <a:off x="1469504" y="8992132"/>
              <a:ext cx="21004619" cy="0"/>
            </a:xfrm>
            <a:prstGeom prst="straightConnector1">
              <a:avLst/>
            </a:prstGeom>
            <a:noFill/>
            <a:ln w="25400" cap="flat" cmpd="sng">
              <a:solidFill>
                <a:srgbClr val="000000">
                  <a:alpha val="15294"/>
                </a:srgbClr>
              </a:solidFill>
              <a:prstDash val="solid"/>
              <a:miter lim="400000"/>
              <a:headEnd type="none" w="sm" len="sm"/>
              <a:tailEnd type="none" w="sm" len="sm"/>
            </a:ln>
          </p:spPr>
        </p:cxnSp>
        <p:sp>
          <p:nvSpPr>
            <p:cNvPr id="343" name="Google Shape;343;p16"/>
            <p:cNvSpPr txBox="1"/>
            <p:nvPr/>
          </p:nvSpPr>
          <p:spPr>
            <a:xfrm>
              <a:off x="8725791" y="9262625"/>
              <a:ext cx="4582252" cy="1326644"/>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
                </a:spcBef>
                <a:spcAft>
                  <a:spcPts val="0"/>
                </a:spcAft>
                <a:buNone/>
              </a:pPr>
              <a:r>
                <a:rPr lang="en-US" sz="2300" b="0" i="0" u="none" strike="noStrike" cap="none">
                  <a:solidFill>
                    <a:srgbClr val="000000"/>
                  </a:solidFill>
                  <a:latin typeface="Arial"/>
                  <a:ea typeface="Arial"/>
                  <a:cs typeface="Arial"/>
                  <a:sym typeface="Arial"/>
                </a:rPr>
                <a:t>SECONDS </a:t>
              </a:r>
              <a:br>
                <a:rPr lang="en-US" sz="2300" b="0" i="0" u="none" strike="noStrike" cap="none">
                  <a:solidFill>
                    <a:srgbClr val="000000"/>
                  </a:solidFill>
                  <a:latin typeface="Arial"/>
                  <a:ea typeface="Arial"/>
                  <a:cs typeface="Arial"/>
                  <a:sym typeface="Arial"/>
                </a:rPr>
              </a:br>
              <a:r>
                <a:rPr lang="en-US" sz="2300" b="0" i="0" u="none" strike="noStrike" cap="none">
                  <a:solidFill>
                    <a:srgbClr val="000000"/>
                  </a:solidFill>
                  <a:latin typeface="Arial"/>
                  <a:ea typeface="Arial"/>
                  <a:cs typeface="Arial"/>
                  <a:sym typeface="Arial"/>
                </a:rPr>
                <a:t>(LEADER BLOCK CREATION)</a:t>
              </a:r>
              <a:endParaRPr/>
            </a:p>
          </p:txBody>
        </p:sp>
        <p:sp>
          <p:nvSpPr>
            <p:cNvPr id="344" name="Google Shape;344;p16"/>
            <p:cNvSpPr txBox="1"/>
            <p:nvPr/>
          </p:nvSpPr>
          <p:spPr>
            <a:xfrm>
              <a:off x="17899695" y="9221920"/>
              <a:ext cx="4582252" cy="1213868"/>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FFFFFF"/>
                  </a:solidFill>
                  <a:latin typeface="Arial"/>
                  <a:ea typeface="Arial"/>
                  <a:cs typeface="Arial"/>
                  <a:sym typeface="Arial"/>
                </a:rPr>
                <a:t>3-5</a:t>
              </a:r>
              <a:endParaRPr/>
            </a:p>
            <a:p>
              <a:pPr marL="0" marR="0" lvl="0" indent="0" algn="ctr" rtl="0">
                <a:lnSpc>
                  <a:spcPct val="100000"/>
                </a:lnSpc>
                <a:spcBef>
                  <a:spcPts val="100"/>
                </a:spcBef>
                <a:spcAft>
                  <a:spcPts val="0"/>
                </a:spcAft>
                <a:buNone/>
              </a:pPr>
              <a:r>
                <a:rPr lang="en-US" sz="2300" b="0" i="0" u="none" strike="noStrike" cap="none">
                  <a:solidFill>
                    <a:srgbClr val="FFFFFF"/>
                  </a:solidFill>
                  <a:latin typeface="Arial"/>
                  <a:ea typeface="Arial"/>
                  <a:cs typeface="Arial"/>
                  <a:sym typeface="Arial"/>
                </a:rPr>
                <a:t>SECONDS</a:t>
              </a:r>
              <a:endParaRPr/>
            </a:p>
            <a:p>
              <a:pPr marL="0" marR="0" lvl="0" indent="0" algn="ctr" rtl="0">
                <a:lnSpc>
                  <a:spcPct val="60000"/>
                </a:lnSpc>
                <a:spcBef>
                  <a:spcPts val="600"/>
                </a:spcBef>
                <a:spcAft>
                  <a:spcPts val="0"/>
                </a:spcAft>
                <a:buNone/>
              </a:pPr>
              <a:r>
                <a:rPr lang="en-US" sz="2100" b="0" i="0" u="none" strike="noStrike" cap="none">
                  <a:solidFill>
                    <a:srgbClr val="FFFFFF"/>
                  </a:solidFill>
                  <a:latin typeface="Arial"/>
                  <a:ea typeface="Arial"/>
                  <a:cs typeface="Arial"/>
                  <a:sym typeface="Arial"/>
                </a:rPr>
                <a:t>(W/ FINALITY)</a:t>
              </a:r>
              <a:endParaRPr/>
            </a:p>
          </p:txBody>
        </p:sp>
        <p:sp>
          <p:nvSpPr>
            <p:cNvPr id="345" name="Google Shape;345;p16"/>
            <p:cNvSpPr txBox="1"/>
            <p:nvPr/>
          </p:nvSpPr>
          <p:spPr>
            <a:xfrm>
              <a:off x="1277109" y="9361674"/>
              <a:ext cx="2431955" cy="844584"/>
            </a:xfrm>
            <a:prstGeom prst="rect">
              <a:avLst/>
            </a:prstGeom>
            <a:noFill/>
            <a:ln>
              <a:noFill/>
            </a:ln>
          </p:spPr>
          <p:txBody>
            <a:bodyPr spcFirstLastPara="1" wrap="square" lIns="71425" tIns="71425" rIns="71425" bIns="71425" anchor="t" anchorCtr="0">
              <a:spAutoFit/>
            </a:bodyPr>
            <a:lstStyle/>
            <a:p>
              <a:pPr marL="0" marR="0" lvl="0" indent="0" algn="r" rtl="0">
                <a:lnSpc>
                  <a:spcPct val="100000"/>
                </a:lnSpc>
                <a:spcBef>
                  <a:spcPts val="0"/>
                </a:spcBef>
                <a:spcAft>
                  <a:spcPts val="0"/>
                </a:spcAft>
                <a:buNone/>
              </a:pPr>
              <a:r>
                <a:rPr lang="en-US" sz="1900" b="0" i="0" u="none" strike="noStrike" cap="none">
                  <a:solidFill>
                    <a:srgbClr val="000000"/>
                  </a:solidFill>
                  <a:latin typeface="Arial"/>
                  <a:ea typeface="Arial"/>
                  <a:cs typeface="Arial"/>
                  <a:sym typeface="Arial"/>
                </a:rPr>
                <a:t>AVERAGE</a:t>
              </a:r>
              <a:endParaRPr/>
            </a:p>
            <a:p>
              <a:pPr marL="0" marR="0" lvl="0" indent="0" algn="r" rtl="0">
                <a:lnSpc>
                  <a:spcPct val="100000"/>
                </a:lnSpc>
                <a:spcBef>
                  <a:spcPts val="0"/>
                </a:spcBef>
                <a:spcAft>
                  <a:spcPts val="0"/>
                </a:spcAft>
                <a:buNone/>
              </a:pPr>
              <a:r>
                <a:rPr lang="en-US" sz="1900" b="0" i="0" u="none" strike="noStrike" cap="none">
                  <a:solidFill>
                    <a:srgbClr val="000000"/>
                  </a:solidFill>
                  <a:latin typeface="Arial"/>
                  <a:ea typeface="Arial"/>
                  <a:cs typeface="Arial"/>
                  <a:sym typeface="Arial"/>
                </a:rPr>
                <a:t>TRANSACTION</a:t>
              </a:r>
              <a:endParaRPr/>
            </a:p>
            <a:p>
              <a:pPr marL="0" marR="0" lvl="0" indent="0" algn="r" rtl="0">
                <a:lnSpc>
                  <a:spcPct val="100000"/>
                </a:lnSpc>
                <a:spcBef>
                  <a:spcPts val="0"/>
                </a:spcBef>
                <a:spcAft>
                  <a:spcPts val="0"/>
                </a:spcAft>
                <a:buNone/>
              </a:pPr>
              <a:r>
                <a:rPr lang="en-US" sz="1900" b="0" i="0" u="none" strike="noStrike" cap="none">
                  <a:solidFill>
                    <a:srgbClr val="000000"/>
                  </a:solidFill>
                  <a:latin typeface="Arial"/>
                  <a:ea typeface="Arial"/>
                  <a:cs typeface="Arial"/>
                  <a:sym typeface="Arial"/>
                </a:rPr>
                <a:t>CONFIRMATION</a:t>
              </a:r>
              <a:endParaRPr/>
            </a:p>
          </p:txBody>
        </p:sp>
        <p:cxnSp>
          <p:nvCxnSpPr>
            <p:cNvPr id="346" name="Google Shape;346;p16"/>
            <p:cNvCxnSpPr/>
            <p:nvPr/>
          </p:nvCxnSpPr>
          <p:spPr>
            <a:xfrm rot="10800000">
              <a:off x="4081347" y="3050215"/>
              <a:ext cx="0" cy="9049926"/>
            </a:xfrm>
            <a:prstGeom prst="straightConnector1">
              <a:avLst/>
            </a:prstGeom>
            <a:noFill/>
            <a:ln w="25400" cap="flat" cmpd="sng">
              <a:solidFill>
                <a:srgbClr val="000000">
                  <a:alpha val="15294"/>
                </a:srgbClr>
              </a:solidFill>
              <a:prstDash val="solid"/>
              <a:miter lim="400000"/>
              <a:headEnd type="none" w="sm" len="sm"/>
              <a:tailEnd type="none" w="sm" len="sm"/>
            </a:ln>
          </p:spPr>
        </p:cxnSp>
        <p:sp>
          <p:nvSpPr>
            <p:cNvPr id="347" name="Google Shape;347;p16"/>
            <p:cNvSpPr txBox="1"/>
            <p:nvPr/>
          </p:nvSpPr>
          <p:spPr>
            <a:xfrm>
              <a:off x="1259182" y="6530321"/>
              <a:ext cx="2449883" cy="782049"/>
            </a:xfrm>
            <a:prstGeom prst="rect">
              <a:avLst/>
            </a:prstGeom>
            <a:noFill/>
            <a:ln>
              <a:noFill/>
            </a:ln>
          </p:spPr>
          <p:txBody>
            <a:bodyPr spcFirstLastPara="1" wrap="square" lIns="71425" tIns="71425" rIns="71425" bIns="71425" anchor="t" anchorCtr="0">
              <a:spAutoFit/>
            </a:bodyPr>
            <a:lstStyle/>
            <a:p>
              <a:pPr marL="0" marR="0" lvl="0" indent="0" algn="r" rtl="0">
                <a:lnSpc>
                  <a:spcPct val="100000"/>
                </a:lnSpc>
                <a:spcBef>
                  <a:spcPts val="0"/>
                </a:spcBef>
                <a:spcAft>
                  <a:spcPts val="0"/>
                </a:spcAft>
                <a:buNone/>
              </a:pPr>
              <a:r>
                <a:rPr lang="en-US" sz="1900" b="0" i="0" u="none" strike="noStrike" cap="none">
                  <a:solidFill>
                    <a:srgbClr val="000000"/>
                  </a:solidFill>
                  <a:latin typeface="Arial"/>
                  <a:ea typeface="Arial"/>
                  <a:cs typeface="Arial"/>
                  <a:sym typeface="Arial"/>
                </a:rPr>
                <a:t>TRANSACTIONS PER SECOND</a:t>
              </a:r>
              <a:endParaRPr/>
            </a:p>
          </p:txBody>
        </p:sp>
        <p:sp>
          <p:nvSpPr>
            <p:cNvPr id="348" name="Google Shape;348;p16"/>
            <p:cNvSpPr txBox="1"/>
            <p:nvPr/>
          </p:nvSpPr>
          <p:spPr>
            <a:xfrm>
              <a:off x="4092256" y="6356840"/>
              <a:ext cx="4582252"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6500*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(CLAIMED)</a:t>
              </a:r>
              <a:endParaRPr sz="1400" b="0" i="0" u="none" strike="noStrike" cap="none">
                <a:solidFill>
                  <a:srgbClr val="000000"/>
                </a:solidFill>
                <a:latin typeface="Arial"/>
                <a:ea typeface="Arial"/>
                <a:cs typeface="Arial"/>
                <a:sym typeface="Arial"/>
              </a:endParaRPr>
            </a:p>
          </p:txBody>
        </p:sp>
        <p:sp>
          <p:nvSpPr>
            <p:cNvPr id="349" name="Google Shape;349;p16"/>
            <p:cNvSpPr txBox="1"/>
            <p:nvPr/>
          </p:nvSpPr>
          <p:spPr>
            <a:xfrm>
              <a:off x="8725791" y="6356840"/>
              <a:ext cx="4582252"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1,000</a:t>
              </a:r>
              <a:r>
                <a:rPr lang="en-US" sz="5000" b="0" i="0" u="none" strike="noStrike" cap="none" baseline="30000">
                  <a:solidFill>
                    <a:srgbClr val="000000"/>
                  </a:solidFill>
                  <a:latin typeface="Arial"/>
                  <a:ea typeface="Arial"/>
                  <a:cs typeface="Arial"/>
                  <a:sym typeface="Arial"/>
                </a:rPr>
                <a:t>†</a:t>
              </a:r>
              <a:endParaRPr sz="1400" b="0" i="0" u="none" strike="noStrike" cap="none" baseline="30000">
                <a:solidFill>
                  <a:srgbClr val="000000"/>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(APPROX)</a:t>
              </a:r>
              <a:endParaRPr sz="1400" b="0" i="0" u="none" strike="noStrike" cap="none">
                <a:solidFill>
                  <a:srgbClr val="000000"/>
                </a:solidFill>
                <a:latin typeface="Arial"/>
                <a:ea typeface="Arial"/>
                <a:cs typeface="Arial"/>
                <a:sym typeface="Arial"/>
              </a:endParaRPr>
            </a:p>
          </p:txBody>
        </p:sp>
        <p:sp>
          <p:nvSpPr>
            <p:cNvPr id="350" name="Google Shape;350;p16"/>
            <p:cNvSpPr txBox="1"/>
            <p:nvPr/>
          </p:nvSpPr>
          <p:spPr>
            <a:xfrm>
              <a:off x="17899695" y="6356716"/>
              <a:ext cx="4582252" cy="929804"/>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FFFFFF"/>
                  </a:solidFill>
                  <a:latin typeface="Arial"/>
                  <a:ea typeface="Arial"/>
                  <a:cs typeface="Arial"/>
                  <a:sym typeface="Arial"/>
                </a:rPr>
                <a:t>10,000+</a:t>
              </a:r>
              <a:endParaRPr/>
            </a:p>
            <a:p>
              <a:pPr marL="0" marR="0" lvl="0" indent="0" algn="ctr" rtl="0">
                <a:lnSpc>
                  <a:spcPct val="100000"/>
                </a:lnSpc>
                <a:spcBef>
                  <a:spcPts val="1000"/>
                </a:spcBef>
                <a:spcAft>
                  <a:spcPts val="0"/>
                </a:spcAft>
                <a:buNone/>
              </a:pPr>
              <a:r>
                <a:rPr lang="en-US" sz="2300" b="0" i="0" u="none" strike="noStrike" cap="none">
                  <a:solidFill>
                    <a:srgbClr val="FFFFFF"/>
                  </a:solidFill>
                  <a:latin typeface="Arial"/>
                  <a:ea typeface="Arial"/>
                  <a:cs typeface="Arial"/>
                  <a:sym typeface="Arial"/>
                </a:rPr>
                <a:t>TPS</a:t>
              </a:r>
              <a:endParaRPr/>
            </a:p>
          </p:txBody>
        </p:sp>
        <p:cxnSp>
          <p:nvCxnSpPr>
            <p:cNvPr id="351" name="Google Shape;351;p16"/>
            <p:cNvCxnSpPr/>
            <p:nvPr/>
          </p:nvCxnSpPr>
          <p:spPr>
            <a:xfrm>
              <a:off x="1469505" y="6021564"/>
              <a:ext cx="21004618" cy="0"/>
            </a:xfrm>
            <a:prstGeom prst="straightConnector1">
              <a:avLst/>
            </a:prstGeom>
            <a:noFill/>
            <a:ln w="25400" cap="flat" cmpd="sng">
              <a:solidFill>
                <a:srgbClr val="000000">
                  <a:alpha val="15294"/>
                </a:srgbClr>
              </a:solidFill>
              <a:prstDash val="solid"/>
              <a:miter lim="400000"/>
              <a:headEnd type="none" w="sm" len="sm"/>
              <a:tailEnd type="none" w="sm" len="sm"/>
            </a:ln>
          </p:spPr>
        </p:cxnSp>
        <p:pic>
          <p:nvPicPr>
            <p:cNvPr id="352" name="Google Shape;352;p16"/>
            <p:cNvPicPr preferRelativeResize="0"/>
            <p:nvPr/>
          </p:nvPicPr>
          <p:blipFill rotWithShape="1">
            <a:blip r:embed="rId6">
              <a:alphaModFix/>
            </a:blip>
            <a:srcRect/>
            <a:stretch/>
          </p:blipFill>
          <p:spPr>
            <a:xfrm>
              <a:off x="5114909" y="4520374"/>
              <a:ext cx="2578623" cy="539320"/>
            </a:xfrm>
            <a:prstGeom prst="rect">
              <a:avLst/>
            </a:prstGeom>
            <a:noFill/>
            <a:ln>
              <a:noFill/>
            </a:ln>
          </p:spPr>
        </p:pic>
        <p:pic>
          <p:nvPicPr>
            <p:cNvPr id="353" name="Google Shape;353;p16"/>
            <p:cNvPicPr preferRelativeResize="0"/>
            <p:nvPr/>
          </p:nvPicPr>
          <p:blipFill rotWithShape="1">
            <a:blip r:embed="rId7">
              <a:alphaModFix/>
            </a:blip>
            <a:srcRect/>
            <a:stretch/>
          </p:blipFill>
          <p:spPr>
            <a:xfrm>
              <a:off x="9690219" y="4461552"/>
              <a:ext cx="2397471" cy="649734"/>
            </a:xfrm>
            <a:prstGeom prst="rect">
              <a:avLst/>
            </a:prstGeom>
            <a:noFill/>
            <a:ln>
              <a:noFill/>
            </a:ln>
          </p:spPr>
        </p:pic>
        <p:sp>
          <p:nvSpPr>
            <p:cNvPr id="354" name="Google Shape;354;p16"/>
            <p:cNvSpPr txBox="1"/>
            <p:nvPr/>
          </p:nvSpPr>
          <p:spPr>
            <a:xfrm>
              <a:off x="13293207" y="3224275"/>
              <a:ext cx="4582252" cy="583957"/>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None/>
              </a:pPr>
              <a:r>
                <a:rPr lang="en-US" sz="2600" b="0" i="0" u="none" strike="noStrike" cap="none">
                  <a:solidFill>
                    <a:srgbClr val="000000"/>
                  </a:solidFill>
                  <a:latin typeface="Arial"/>
                  <a:ea typeface="Arial"/>
                  <a:cs typeface="Arial"/>
                  <a:sym typeface="Arial"/>
                </a:rPr>
                <a:t>(ETHEREUM)</a:t>
              </a:r>
              <a:endParaRPr sz="2600" b="0" i="0" u="none" strike="noStrike" cap="none">
                <a:solidFill>
                  <a:srgbClr val="000000"/>
                </a:solidFill>
                <a:latin typeface="Arial"/>
                <a:ea typeface="Arial"/>
                <a:cs typeface="Arial"/>
                <a:sym typeface="Arial"/>
              </a:endParaRPr>
            </a:p>
          </p:txBody>
        </p:sp>
        <p:cxnSp>
          <p:nvCxnSpPr>
            <p:cNvPr id="355" name="Google Shape;355;p16"/>
            <p:cNvCxnSpPr/>
            <p:nvPr/>
          </p:nvCxnSpPr>
          <p:spPr>
            <a:xfrm rot="10800000">
              <a:off x="13320566" y="3050087"/>
              <a:ext cx="0" cy="9049911"/>
            </a:xfrm>
            <a:prstGeom prst="straightConnector1">
              <a:avLst/>
            </a:prstGeom>
            <a:noFill/>
            <a:ln w="25400" cap="flat" cmpd="sng">
              <a:solidFill>
                <a:srgbClr val="000000">
                  <a:alpha val="15294"/>
                </a:srgbClr>
              </a:solidFill>
              <a:prstDash val="solid"/>
              <a:miter lim="400000"/>
              <a:headEnd type="none" w="sm" len="sm"/>
              <a:tailEnd type="none" w="sm" len="sm"/>
            </a:ln>
          </p:spPr>
        </p:cxnSp>
        <p:sp>
          <p:nvSpPr>
            <p:cNvPr id="356" name="Google Shape;356;p16"/>
            <p:cNvSpPr txBox="1"/>
            <p:nvPr/>
          </p:nvSpPr>
          <p:spPr>
            <a:xfrm>
              <a:off x="13315856" y="7837202"/>
              <a:ext cx="4582252"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$19.55</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USD (VARIABLE)</a:t>
              </a:r>
              <a:endParaRPr sz="1400" b="0" i="0" u="none" strike="noStrike" cap="none">
                <a:solidFill>
                  <a:srgbClr val="000000"/>
                </a:solidFill>
                <a:latin typeface="Arial"/>
                <a:ea typeface="Arial"/>
                <a:cs typeface="Arial"/>
                <a:sym typeface="Arial"/>
              </a:endParaRPr>
            </a:p>
          </p:txBody>
        </p:sp>
        <p:sp>
          <p:nvSpPr>
            <p:cNvPr id="357" name="Google Shape;357;p16"/>
            <p:cNvSpPr txBox="1"/>
            <p:nvPr/>
          </p:nvSpPr>
          <p:spPr>
            <a:xfrm>
              <a:off x="13315856" y="9262501"/>
              <a:ext cx="4582252" cy="180882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10-20</a:t>
              </a:r>
              <a:endParaRPr/>
            </a:p>
            <a:p>
              <a:pPr marL="0" marR="0" lvl="0" indent="0" algn="ctr" rtl="0">
                <a:lnSpc>
                  <a:spcPct val="100000"/>
                </a:lnSpc>
                <a:spcBef>
                  <a:spcPts val="100"/>
                </a:spcBef>
                <a:spcAft>
                  <a:spcPts val="0"/>
                </a:spcAft>
                <a:buNone/>
              </a:pPr>
              <a:r>
                <a:rPr lang="en-US" sz="2300" b="0" i="0" u="none" strike="noStrike" cap="none">
                  <a:solidFill>
                    <a:srgbClr val="000000"/>
                  </a:solidFill>
                  <a:latin typeface="Arial"/>
                  <a:ea typeface="Arial"/>
                  <a:cs typeface="Arial"/>
                  <a:sym typeface="Arial"/>
                </a:rPr>
                <a:t>SECONDS </a:t>
              </a:r>
              <a:br>
                <a:rPr lang="en-US" sz="2300" b="0" i="0" u="none" strike="noStrike" cap="none">
                  <a:solidFill>
                    <a:srgbClr val="000000"/>
                  </a:solidFill>
                  <a:latin typeface="Arial"/>
                  <a:ea typeface="Arial"/>
                  <a:cs typeface="Arial"/>
                  <a:sym typeface="Arial"/>
                </a:rPr>
              </a:br>
              <a:r>
                <a:rPr lang="en-US" sz="2300" b="0" i="0" u="none" strike="noStrike" cap="none">
                  <a:solidFill>
                    <a:srgbClr val="000000"/>
                  </a:solidFill>
                  <a:latin typeface="Arial"/>
                  <a:ea typeface="Arial"/>
                  <a:cs typeface="Arial"/>
                  <a:sym typeface="Arial"/>
                </a:rPr>
                <a:t>(LEADER BLOCK CREATION)</a:t>
              </a:r>
              <a:endParaRPr/>
            </a:p>
            <a:p>
              <a:pPr marL="0" marR="0" lvl="0" indent="0" algn="ctr" rtl="0">
                <a:lnSpc>
                  <a:spcPct val="100000"/>
                </a:lnSpc>
                <a:spcBef>
                  <a:spcPts val="1000"/>
                </a:spcBef>
                <a:spcAft>
                  <a:spcPts val="0"/>
                </a:spcAft>
                <a:buNone/>
              </a:pPr>
              <a:endParaRPr sz="1400" b="0" i="0" u="none" strike="noStrike" cap="none">
                <a:solidFill>
                  <a:srgbClr val="000000"/>
                </a:solidFill>
                <a:latin typeface="Arial"/>
                <a:ea typeface="Arial"/>
                <a:cs typeface="Arial"/>
                <a:sym typeface="Arial"/>
              </a:endParaRPr>
            </a:p>
          </p:txBody>
        </p:sp>
        <p:sp>
          <p:nvSpPr>
            <p:cNvPr id="358" name="Google Shape;358;p16"/>
            <p:cNvSpPr txBox="1"/>
            <p:nvPr/>
          </p:nvSpPr>
          <p:spPr>
            <a:xfrm>
              <a:off x="13315856" y="6356716"/>
              <a:ext cx="4582252" cy="929804"/>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12+</a:t>
              </a:r>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TPS</a:t>
              </a:r>
              <a:endParaRPr/>
            </a:p>
          </p:txBody>
        </p:sp>
        <p:pic>
          <p:nvPicPr>
            <p:cNvPr id="359" name="Google Shape;359;p16"/>
            <p:cNvPicPr preferRelativeResize="0"/>
            <p:nvPr/>
          </p:nvPicPr>
          <p:blipFill rotWithShape="1">
            <a:blip r:embed="rId8">
              <a:alphaModFix/>
            </a:blip>
            <a:srcRect/>
            <a:stretch/>
          </p:blipFill>
          <p:spPr>
            <a:xfrm>
              <a:off x="15107982" y="4132634"/>
              <a:ext cx="854735" cy="1392599"/>
            </a:xfrm>
            <a:prstGeom prst="rect">
              <a:avLst/>
            </a:prstGeom>
            <a:noFill/>
            <a:ln>
              <a:noFill/>
            </a:ln>
          </p:spPr>
        </p:pic>
        <p:cxnSp>
          <p:nvCxnSpPr>
            <p:cNvPr id="360" name="Google Shape;360;p16"/>
            <p:cNvCxnSpPr/>
            <p:nvPr/>
          </p:nvCxnSpPr>
          <p:spPr>
            <a:xfrm>
              <a:off x="1469503" y="10669036"/>
              <a:ext cx="21004619" cy="0"/>
            </a:xfrm>
            <a:prstGeom prst="straightConnector1">
              <a:avLst/>
            </a:prstGeom>
            <a:noFill/>
            <a:ln w="25400" cap="flat" cmpd="sng">
              <a:solidFill>
                <a:srgbClr val="000000">
                  <a:alpha val="15294"/>
                </a:srgbClr>
              </a:solidFill>
              <a:prstDash val="solid"/>
              <a:miter lim="400000"/>
              <a:headEnd type="none" w="sm" len="sm"/>
              <a:tailEnd type="none" w="sm" len="sm"/>
            </a:ln>
          </p:spPr>
        </p:cxnSp>
        <p:sp>
          <p:nvSpPr>
            <p:cNvPr id="361" name="Google Shape;361;p16"/>
            <p:cNvSpPr txBox="1"/>
            <p:nvPr/>
          </p:nvSpPr>
          <p:spPr>
            <a:xfrm>
              <a:off x="1057635" y="11145644"/>
              <a:ext cx="2651431" cy="782049"/>
            </a:xfrm>
            <a:prstGeom prst="rect">
              <a:avLst/>
            </a:prstGeom>
            <a:noFill/>
            <a:ln>
              <a:noFill/>
            </a:ln>
          </p:spPr>
          <p:txBody>
            <a:bodyPr spcFirstLastPara="1" wrap="square" lIns="71425" tIns="71425" rIns="71425" bIns="71425" anchor="t" anchorCtr="0">
              <a:spAutoFit/>
            </a:bodyPr>
            <a:lstStyle/>
            <a:p>
              <a:pPr marL="0" marR="0" lvl="0" indent="0" algn="r" rtl="0">
                <a:lnSpc>
                  <a:spcPct val="100000"/>
                </a:lnSpc>
                <a:spcBef>
                  <a:spcPts val="0"/>
                </a:spcBef>
                <a:spcAft>
                  <a:spcPts val="0"/>
                </a:spcAft>
                <a:buNone/>
              </a:pPr>
              <a:r>
                <a:rPr lang="en-US" sz="1900" b="0" i="0" u="none" strike="noStrike" cap="none">
                  <a:solidFill>
                    <a:srgbClr val="000000"/>
                  </a:solidFill>
                  <a:latin typeface="Arial"/>
                  <a:ea typeface="Arial"/>
                  <a:cs typeface="Arial"/>
                  <a:sym typeface="Arial"/>
                </a:rPr>
                <a:t>ENERGY USE PER TRANSACTION</a:t>
              </a:r>
              <a:endParaRPr sz="1400" b="0" i="0" u="none" strike="noStrike" cap="none">
                <a:solidFill>
                  <a:srgbClr val="000000"/>
                </a:solidFill>
                <a:latin typeface="Arial"/>
                <a:ea typeface="Arial"/>
                <a:cs typeface="Arial"/>
                <a:sym typeface="Arial"/>
              </a:endParaRPr>
            </a:p>
          </p:txBody>
        </p:sp>
        <p:sp>
          <p:nvSpPr>
            <p:cNvPr id="362" name="Google Shape;362;p16"/>
            <p:cNvSpPr txBox="1"/>
            <p:nvPr/>
          </p:nvSpPr>
          <p:spPr>
            <a:xfrm>
              <a:off x="4106887" y="11045264"/>
              <a:ext cx="4582252"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90+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KWH</a:t>
              </a:r>
              <a:endParaRPr sz="1400" b="0" i="0" u="none" strike="noStrike" cap="none">
                <a:solidFill>
                  <a:srgbClr val="000000"/>
                </a:solidFill>
                <a:latin typeface="Arial"/>
                <a:ea typeface="Arial"/>
                <a:cs typeface="Arial"/>
                <a:sym typeface="Arial"/>
              </a:endParaRPr>
            </a:p>
          </p:txBody>
        </p:sp>
        <p:sp>
          <p:nvSpPr>
            <p:cNvPr id="363" name="Google Shape;363;p16"/>
            <p:cNvSpPr txBox="1"/>
            <p:nvPr/>
          </p:nvSpPr>
          <p:spPr>
            <a:xfrm>
              <a:off x="8710956" y="11045264"/>
              <a:ext cx="4582252"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0.00534</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KWH</a:t>
              </a:r>
              <a:endParaRPr sz="1400" b="0" i="0" u="none" strike="noStrike" cap="none">
                <a:solidFill>
                  <a:srgbClr val="000000"/>
                </a:solidFill>
                <a:latin typeface="Arial"/>
                <a:ea typeface="Arial"/>
                <a:cs typeface="Arial"/>
                <a:sym typeface="Arial"/>
              </a:endParaRPr>
            </a:p>
          </p:txBody>
        </p:sp>
        <p:sp>
          <p:nvSpPr>
            <p:cNvPr id="364" name="Google Shape;364;p16"/>
            <p:cNvSpPr txBox="1"/>
            <p:nvPr/>
          </p:nvSpPr>
          <p:spPr>
            <a:xfrm>
              <a:off x="13331474" y="10996663"/>
              <a:ext cx="4582252"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rgbClr val="000000"/>
                  </a:solidFill>
                  <a:latin typeface="Arial"/>
                  <a:ea typeface="Arial"/>
                  <a:cs typeface="Arial"/>
                  <a:sym typeface="Arial"/>
                </a:rPr>
                <a:t>102+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rgbClr val="000000"/>
                  </a:solidFill>
                  <a:latin typeface="Arial"/>
                  <a:ea typeface="Arial"/>
                  <a:cs typeface="Arial"/>
                  <a:sym typeface="Arial"/>
                </a:rPr>
                <a:t>KWH</a:t>
              </a:r>
              <a:endParaRPr sz="1400" b="0" i="0" u="none" strike="noStrike" cap="none">
                <a:solidFill>
                  <a:srgbClr val="000000"/>
                </a:solidFill>
                <a:latin typeface="Arial"/>
                <a:ea typeface="Arial"/>
                <a:cs typeface="Arial"/>
                <a:sym typeface="Arial"/>
              </a:endParaRPr>
            </a:p>
          </p:txBody>
        </p:sp>
        <p:sp>
          <p:nvSpPr>
            <p:cNvPr id="365" name="Google Shape;365;p16"/>
            <p:cNvSpPr txBox="1"/>
            <p:nvPr/>
          </p:nvSpPr>
          <p:spPr>
            <a:xfrm>
              <a:off x="17960673" y="10920004"/>
              <a:ext cx="4582252" cy="1088117"/>
            </a:xfrm>
            <a:prstGeom prst="rect">
              <a:avLst/>
            </a:prstGeom>
            <a:noFill/>
            <a:ln>
              <a:noFill/>
            </a:ln>
          </p:spPr>
          <p:txBody>
            <a:bodyPr spcFirstLastPara="1" wrap="square" lIns="71425" tIns="71425" rIns="71425" bIns="71425" anchor="t" anchorCtr="0">
              <a:spAutoFit/>
            </a:bodyPr>
            <a:lstStyle/>
            <a:p>
              <a:pPr marL="0" marR="0" lvl="0" indent="0" algn="ctr" rtl="0">
                <a:lnSpc>
                  <a:spcPct val="60000"/>
                </a:lnSpc>
                <a:spcBef>
                  <a:spcPts val="0"/>
                </a:spcBef>
                <a:spcAft>
                  <a:spcPts val="0"/>
                </a:spcAft>
                <a:buNone/>
              </a:pPr>
              <a:r>
                <a:rPr lang="en-US" sz="5000" b="0" i="0" u="none" strike="noStrike" cap="none">
                  <a:solidFill>
                    <a:schemeClr val="lt1"/>
                  </a:solidFill>
                  <a:latin typeface="Arial"/>
                  <a:ea typeface="Arial"/>
                  <a:cs typeface="Arial"/>
                  <a:sym typeface="Arial"/>
                </a:rPr>
                <a:t>0.00017</a:t>
              </a: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1000"/>
                </a:spcBef>
                <a:spcAft>
                  <a:spcPts val="0"/>
                </a:spcAft>
                <a:buNone/>
              </a:pPr>
              <a:r>
                <a:rPr lang="en-US" sz="2300" b="0" i="0" u="none" strike="noStrike" cap="none">
                  <a:solidFill>
                    <a:schemeClr val="lt1"/>
                  </a:solidFill>
                  <a:latin typeface="Arial"/>
                  <a:ea typeface="Arial"/>
                  <a:cs typeface="Arial"/>
                  <a:sym typeface="Arial"/>
                </a:rPr>
                <a:t>KWH</a:t>
              </a:r>
              <a:endParaRPr sz="1400" b="0" i="0" u="none" strike="noStrike" cap="none">
                <a:solidFill>
                  <a:schemeClr val="lt1"/>
                </a:solidFill>
                <a:latin typeface="Arial"/>
                <a:ea typeface="Arial"/>
                <a:cs typeface="Arial"/>
                <a:sym typeface="Arial"/>
              </a:endParaRPr>
            </a:p>
          </p:txBody>
        </p:sp>
      </p:grpSp>
      <p:sp>
        <p:nvSpPr>
          <p:cNvPr id="366" name="Google Shape;366;p16"/>
          <p:cNvSpPr txBox="1"/>
          <p:nvPr/>
        </p:nvSpPr>
        <p:spPr>
          <a:xfrm>
            <a:off x="4682900" y="11478963"/>
            <a:ext cx="17271900" cy="1231025"/>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Arial"/>
                <a:ea typeface="Arial"/>
                <a:cs typeface="Arial"/>
                <a:sym typeface="Arial"/>
              </a:rPr>
              <a:t>* Actual TPS closer to 53 over a rolling 30 day period - </a:t>
            </a:r>
            <a:r>
              <a:rPr lang="en-US" sz="1600" b="0" i="0" u="sng" strike="noStrike" cap="none">
                <a:solidFill>
                  <a:srgbClr val="A5A5A5"/>
                </a:solidFill>
                <a:latin typeface="Arial"/>
                <a:ea typeface="Arial"/>
                <a:cs typeface="Arial"/>
                <a:sym typeface="Arial"/>
                <a:hlinkClick r:id="rId9">
                  <a:extLst>
                    <a:ext uri="{A12FA001-AC4F-418D-AE19-62706E023703}">
                      <ahyp:hlinkClr xmlns:ahyp="http://schemas.microsoft.com/office/drawing/2018/hyperlinkcolor" val="tx"/>
                    </a:ext>
                  </a:extLst>
                </a:hlinkClick>
              </a:rPr>
              <a:t>https://thecoinweekly.com/not-so-fast-are-eth-killers-as-speedy-as-they-claim</a:t>
            </a:r>
            <a:r>
              <a:rPr lang="en-US" sz="1600" b="0" i="0" u="none" strike="noStrike" cap="none">
                <a:solidFill>
                  <a:srgbClr val="A5A5A5"/>
                </a:solidFill>
                <a:latin typeface="Arial"/>
                <a:ea typeface="Arial"/>
                <a:cs typeface="Arial"/>
                <a:sym typeface="Arial"/>
              </a:rPr>
              <a:t> </a:t>
            </a:r>
            <a:endParaRPr sz="1600" b="0" i="0" u="none" strike="noStrike" cap="none">
              <a:solidFill>
                <a:srgbClr val="A5A5A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Arial"/>
                <a:ea typeface="Arial"/>
                <a:cs typeface="Arial"/>
                <a:sym typeface="Arial"/>
              </a:rPr>
              <a:t>^ Hedera Transaction fees - </a:t>
            </a:r>
            <a:r>
              <a:rPr lang="en-US" sz="1600" b="0" i="0" u="sng" strike="noStrike" cap="none">
                <a:solidFill>
                  <a:srgbClr val="A5A5A5"/>
                </a:solidFill>
                <a:latin typeface="Arial"/>
                <a:ea typeface="Arial"/>
                <a:cs typeface="Arial"/>
                <a:sym typeface="Arial"/>
                <a:hlinkClick r:id="rId10">
                  <a:extLst>
                    <a:ext uri="{A12FA001-AC4F-418D-AE19-62706E023703}">
                      <ahyp:hlinkClr xmlns:ahyp="http://schemas.microsoft.com/office/drawing/2018/hyperlinkcolor" val="tx"/>
                    </a:ext>
                  </a:extLst>
                </a:hlinkClick>
              </a:rPr>
              <a:t>https://hedera.com/fees</a:t>
            </a:r>
            <a:r>
              <a:rPr lang="en-US" sz="1600" b="0" i="0" u="none" strike="noStrike" cap="none">
                <a:solidFill>
                  <a:srgbClr val="A5A5A5"/>
                </a:solidFill>
                <a:latin typeface="Arial"/>
                <a:ea typeface="Arial"/>
                <a:cs typeface="Arial"/>
                <a:sym typeface="Arial"/>
              </a:rPr>
              <a:t> </a:t>
            </a:r>
            <a:endParaRPr sz="1600" b="0" i="0" u="none" strike="noStrike" cap="none">
              <a:solidFill>
                <a:srgbClr val="A5A5A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Arial"/>
                <a:ea typeface="Arial"/>
                <a:cs typeface="Arial"/>
                <a:sym typeface="Arial"/>
              </a:rPr>
              <a:t>† </a:t>
            </a:r>
            <a:r>
              <a:rPr lang="en-US" sz="1600" b="0" i="0" u="sng" strike="noStrike" cap="none">
                <a:solidFill>
                  <a:srgbClr val="A5A5A5"/>
                </a:solidFill>
                <a:latin typeface="Arial"/>
                <a:ea typeface="Arial"/>
                <a:cs typeface="Arial"/>
                <a:sym typeface="Arial"/>
                <a:hlinkClick r:id="rId11">
                  <a:extLst>
                    <a:ext uri="{A12FA001-AC4F-418D-AE19-62706E023703}">
                      <ahyp:hlinkClr xmlns:ahyp="http://schemas.microsoft.com/office/drawing/2018/hyperlinkcolor" val="tx"/>
                    </a:ext>
                  </a:extLst>
                </a:hlinkClick>
              </a:rPr>
              <a:t>https://www.algorand.com/resources/algorand-announcements/algorand-2021-performance</a:t>
            </a:r>
            <a:r>
              <a:rPr lang="en-US" sz="1600" b="0" i="0" u="none" strike="noStrike" cap="none">
                <a:solidFill>
                  <a:srgbClr val="A5A5A5"/>
                </a:solidFill>
                <a:latin typeface="Arial"/>
                <a:ea typeface="Arial"/>
                <a:cs typeface="Arial"/>
                <a:sym typeface="Arial"/>
              </a:rPr>
              <a:t> </a:t>
            </a:r>
            <a:endParaRPr sz="1600" b="0" i="0" u="none" strike="noStrike" cap="none">
              <a:solidFill>
                <a:srgbClr val="A5A5A5"/>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pic>
        <p:nvPicPr>
          <p:cNvPr id="707" name="Google Shape;707;p25" descr="Asset 23.png"/>
          <p:cNvPicPr preferRelativeResize="0"/>
          <p:nvPr/>
        </p:nvPicPr>
        <p:blipFill rotWithShape="1">
          <a:blip r:embed="rId3">
            <a:alphaModFix/>
          </a:blip>
          <a:srcRect/>
          <a:stretch/>
        </p:blipFill>
        <p:spPr>
          <a:xfrm>
            <a:off x="1244875" y="2937471"/>
            <a:ext cx="3195869" cy="8748687"/>
          </a:xfrm>
          <a:prstGeom prst="rect">
            <a:avLst/>
          </a:prstGeom>
          <a:noFill/>
          <a:ln>
            <a:noFill/>
          </a:ln>
        </p:spPr>
      </p:pic>
      <p:pic>
        <p:nvPicPr>
          <p:cNvPr id="708" name="Google Shape;708;p25" descr="Asset 22.png"/>
          <p:cNvPicPr preferRelativeResize="0"/>
          <p:nvPr/>
        </p:nvPicPr>
        <p:blipFill rotWithShape="1">
          <a:blip r:embed="rId4">
            <a:alphaModFix/>
          </a:blip>
          <a:srcRect/>
          <a:stretch/>
        </p:blipFill>
        <p:spPr>
          <a:xfrm>
            <a:off x="12374829" y="2917114"/>
            <a:ext cx="3650650" cy="8789399"/>
          </a:xfrm>
          <a:prstGeom prst="rect">
            <a:avLst/>
          </a:prstGeom>
          <a:noFill/>
          <a:ln>
            <a:noFill/>
          </a:ln>
        </p:spPr>
      </p:pic>
      <p:sp>
        <p:nvSpPr>
          <p:cNvPr id="709" name="Google Shape;709;p25"/>
          <p:cNvSpPr txBox="1"/>
          <p:nvPr/>
        </p:nvSpPr>
        <p:spPr>
          <a:xfrm>
            <a:off x="5148196" y="3442816"/>
            <a:ext cx="6860977" cy="7212106"/>
          </a:xfrm>
          <a:prstGeom prst="rect">
            <a:avLst/>
          </a:prstGeom>
          <a:noFill/>
          <a:ln>
            <a:noFill/>
          </a:ln>
        </p:spPr>
        <p:txBody>
          <a:bodyPr spcFirstLastPara="1" wrap="square" lIns="13775" tIns="13775" rIns="13775" bIns="1377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Proof-of-Work (PoW) typically has heavy electrical / computational requirements</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3600"/>
              <a:buFont typeface="Arial"/>
              <a:buNone/>
            </a:pPr>
            <a:endParaRPr sz="36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3600"/>
              <a:buFont typeface="Arial"/>
              <a:buNone/>
            </a:pPr>
            <a:endParaRPr sz="36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No guaranteed consensus, just a “good enough” probability</a:t>
            </a:r>
            <a:endParaRPr/>
          </a:p>
          <a:p>
            <a:pPr marL="0" marR="0" lvl="0" indent="0" algn="l" rtl="0">
              <a:lnSpc>
                <a:spcPct val="100000"/>
              </a:lnSpc>
              <a:spcBef>
                <a:spcPts val="0"/>
              </a:spcBef>
              <a:spcAft>
                <a:spcPts val="0"/>
              </a:spcAft>
              <a:buClr>
                <a:srgbClr val="FFFFFF"/>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Inefficient - “stale” blocks are pruned</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Can be difficult to scale beyond ~1,000 tps</a:t>
            </a:r>
            <a:endParaRPr sz="3600" b="0" i="0" u="none" strike="noStrike" cap="none">
              <a:solidFill>
                <a:srgbClr val="000000"/>
              </a:solidFill>
              <a:latin typeface="Arial"/>
              <a:ea typeface="Arial"/>
              <a:cs typeface="Arial"/>
              <a:sym typeface="Arial"/>
            </a:endParaRPr>
          </a:p>
        </p:txBody>
      </p:sp>
      <p:sp>
        <p:nvSpPr>
          <p:cNvPr id="710" name="Google Shape;710;p25"/>
          <p:cNvSpPr txBox="1"/>
          <p:nvPr/>
        </p:nvSpPr>
        <p:spPr>
          <a:xfrm>
            <a:off x="17041416" y="3440974"/>
            <a:ext cx="6645302" cy="9662678"/>
          </a:xfrm>
          <a:prstGeom prst="rect">
            <a:avLst/>
          </a:prstGeom>
          <a:noFill/>
          <a:ln>
            <a:noFill/>
          </a:ln>
        </p:spPr>
        <p:txBody>
          <a:bodyPr spcFirstLastPara="1" wrap="square" lIns="13775" tIns="13775" rIns="13775" bIns="1377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Hashgraph is an </a:t>
            </a:r>
            <a:r>
              <a:rPr lang="en-US" sz="3600" b="1" i="0" u="none" strike="noStrike" cap="none" dirty="0">
                <a:solidFill>
                  <a:srgbClr val="000000"/>
                </a:solidFill>
                <a:latin typeface="Arial"/>
                <a:ea typeface="Arial"/>
                <a:cs typeface="Arial"/>
                <a:sym typeface="Arial"/>
              </a:rPr>
              <a:t>open-source</a:t>
            </a:r>
            <a:r>
              <a:rPr lang="en-US" sz="3600" b="0" i="0" u="none" strike="noStrike" cap="none" dirty="0">
                <a:solidFill>
                  <a:srgbClr val="000000"/>
                </a:solidFill>
                <a:latin typeface="Arial"/>
                <a:ea typeface="Arial"/>
                <a:cs typeface="Arial"/>
                <a:sym typeface="Arial"/>
              </a:rPr>
              <a:t> consensus algorithm and data structure</a:t>
            </a: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Uses a directed acyclic graph (DAG) and novel inventions: </a:t>
            </a:r>
            <a:endParaRPr dirty="0"/>
          </a:p>
          <a:p>
            <a:pPr marL="0" marR="0" lvl="0" indent="0" algn="l" rtl="0">
              <a:lnSpc>
                <a:spcPct val="100000"/>
              </a:lnSpc>
              <a:spcBef>
                <a:spcPts val="240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 Gossip about Gossip protocol</a:t>
            </a:r>
            <a:endParaRPr dirty="0"/>
          </a:p>
          <a:p>
            <a:pPr marL="0" marR="0" lvl="0" indent="0" algn="l" rtl="0">
              <a:lnSpc>
                <a:spcPct val="100000"/>
              </a:lnSpc>
              <a:spcBef>
                <a:spcPts val="120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	- Virtual voting</a:t>
            </a:r>
            <a:endParaRPr dirty="0"/>
          </a:p>
          <a:p>
            <a:pPr marL="0" marR="0" lvl="0" indent="0" algn="l" rtl="0">
              <a:lnSpc>
                <a:spcPct val="100000"/>
              </a:lnSpc>
              <a:spcBef>
                <a:spcPts val="0"/>
              </a:spcBef>
              <a:spcAft>
                <a:spcPts val="0"/>
              </a:spcAft>
              <a:buClr>
                <a:srgbClr val="FFFFFF"/>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Hedera currently supports 10,000+ cryptocurrency transactions per second</a:t>
            </a:r>
            <a:endParaRPr dirty="0"/>
          </a:p>
          <a:p>
            <a:pPr marL="0" marR="0" lvl="0" indent="0" algn="l" rtl="0">
              <a:lnSpc>
                <a:spcPct val="100000"/>
              </a:lnSpc>
              <a:spcBef>
                <a:spcPts val="0"/>
              </a:spcBef>
              <a:spcAft>
                <a:spcPts val="0"/>
              </a:spcAft>
              <a:buClr>
                <a:srgbClr val="FFFFFF"/>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Finality within 3-5 seconds</a:t>
            </a:r>
            <a:endParaRPr dirty="0"/>
          </a:p>
        </p:txBody>
      </p:sp>
      <p:sp>
        <p:nvSpPr>
          <p:cNvPr id="711" name="Google Shape;711;p25"/>
          <p:cNvSpPr txBox="1"/>
          <p:nvPr/>
        </p:nvSpPr>
        <p:spPr>
          <a:xfrm>
            <a:off x="1098476" y="1136609"/>
            <a:ext cx="10910698" cy="991449"/>
          </a:xfrm>
          <a:prstGeom prst="rect">
            <a:avLst/>
          </a:prstGeom>
          <a:noFill/>
          <a:ln>
            <a:noFill/>
          </a:ln>
        </p:spPr>
        <p:txBody>
          <a:bodyPr spcFirstLastPara="1" wrap="square" lIns="50800" tIns="50800" rIns="50800" bIns="50800" anchor="t" anchorCtr="0">
            <a:noAutofit/>
          </a:bodyPr>
          <a:lstStyle/>
          <a:p>
            <a:pPr marL="0" marR="0" lvl="0" indent="0" algn="ctr" rtl="0">
              <a:lnSpc>
                <a:spcPct val="80000"/>
              </a:lnSpc>
              <a:spcBef>
                <a:spcPts val="0"/>
              </a:spcBef>
              <a:spcAft>
                <a:spcPts val="0"/>
              </a:spcAft>
              <a:buClr>
                <a:srgbClr val="000000"/>
              </a:buClr>
              <a:buSzPts val="9900"/>
              <a:buFont typeface="Arial"/>
              <a:buNone/>
            </a:pPr>
            <a:r>
              <a:rPr lang="en-US" sz="6600" b="0" i="0" u="none" strike="noStrike" cap="none" dirty="0">
                <a:solidFill>
                  <a:srgbClr val="000000"/>
                </a:solidFill>
                <a:latin typeface="Arial"/>
                <a:ea typeface="Arial"/>
                <a:cs typeface="Arial"/>
                <a:sym typeface="Arial"/>
              </a:rPr>
              <a:t>Blockchains</a:t>
            </a:r>
            <a:endParaRPr sz="5400" b="0" i="0" u="none" strike="noStrike" cap="none" dirty="0">
              <a:solidFill>
                <a:srgbClr val="000000"/>
              </a:solidFill>
              <a:latin typeface="Arial"/>
              <a:ea typeface="Arial"/>
              <a:cs typeface="Arial"/>
              <a:sym typeface="Arial"/>
            </a:endParaRPr>
          </a:p>
        </p:txBody>
      </p:sp>
      <p:sp>
        <p:nvSpPr>
          <p:cNvPr id="712" name="Google Shape;712;p25"/>
          <p:cNvSpPr txBox="1"/>
          <p:nvPr/>
        </p:nvSpPr>
        <p:spPr>
          <a:xfrm>
            <a:off x="13048866" y="1136608"/>
            <a:ext cx="10910698" cy="991449"/>
          </a:xfrm>
          <a:prstGeom prst="rect">
            <a:avLst/>
          </a:prstGeom>
          <a:noFill/>
          <a:ln>
            <a:noFill/>
          </a:ln>
        </p:spPr>
        <p:txBody>
          <a:bodyPr spcFirstLastPara="1" wrap="square" lIns="50800" tIns="50800" rIns="50800" bIns="50800" anchor="t" anchorCtr="0">
            <a:noAutofit/>
          </a:bodyPr>
          <a:lstStyle/>
          <a:p>
            <a:pPr marL="0" marR="0" lvl="0" indent="0" algn="ctr" rtl="0">
              <a:lnSpc>
                <a:spcPct val="80000"/>
              </a:lnSpc>
              <a:spcBef>
                <a:spcPts val="0"/>
              </a:spcBef>
              <a:spcAft>
                <a:spcPts val="0"/>
              </a:spcAft>
              <a:buClr>
                <a:srgbClr val="000000"/>
              </a:buClr>
              <a:buSzPts val="9900"/>
              <a:buFont typeface="Arial"/>
              <a:buNone/>
            </a:pPr>
            <a:r>
              <a:rPr lang="en-US" sz="6600" b="0" i="0" u="none" strike="noStrike" cap="none" dirty="0">
                <a:solidFill>
                  <a:srgbClr val="000000"/>
                </a:solidFill>
                <a:latin typeface="Arial"/>
                <a:ea typeface="Arial"/>
                <a:cs typeface="Arial"/>
                <a:sym typeface="Arial"/>
              </a:rPr>
              <a:t>Hashgraph</a:t>
            </a:r>
            <a:endParaRPr sz="5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500"/>
                                        <p:tgtEl>
                                          <p:spTgt spid="7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0"/>
                                        </p:tgtEl>
                                        <p:attrNameLst>
                                          <p:attrName>style.visibility</p:attrName>
                                        </p:attrNameLst>
                                      </p:cBhvr>
                                      <p:to>
                                        <p:strVal val="visible"/>
                                      </p:to>
                                    </p:set>
                                    <p:animEffect transition="in" filter="fade">
                                      <p:cBhvr>
                                        <p:cTn id="12"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White">
  <a:themeElements>
    <a:clrScheme name="White">
      <a:dk1>
        <a:srgbClr val="000000"/>
      </a:dk1>
      <a:lt1>
        <a:srgbClr val="00050C"/>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6" tIns="71436" rIns="71436" bIns="71436" numCol="1" spcCol="38100" rtlCol="0" anchor="ctr">
        <a:spAutoFit/>
      </a:bodyPr>
      <a:lstStyle>
        <a:defPPr marL="0" marR="0" indent="0" algn="ctr" defTabSz="82153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a:spAutoFit/>
      </a:bodyPr>
      <a:lstStyle>
        <a:defPPr marL="0" marR="0" indent="0" algn="ctr" defTabSz="82153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28982</TotalTime>
  <Words>4564</Words>
  <Application>Microsoft Macintosh PowerPoint</Application>
  <PresentationFormat>Custom</PresentationFormat>
  <Paragraphs>589</Paragraphs>
  <Slides>34</Slides>
  <Notes>34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34</vt:i4>
      </vt:variant>
    </vt:vector>
  </HeadingPairs>
  <TitlesOfParts>
    <vt:vector size="50" baseType="lpstr">
      <vt:lpstr>Calibri</vt:lpstr>
      <vt:lpstr>Comfortaa</vt:lpstr>
      <vt:lpstr>Styrene A Regular</vt:lpstr>
      <vt:lpstr>IBM Plex Sans</vt:lpstr>
      <vt:lpstr>Helvetica</vt:lpstr>
      <vt:lpstr>Styrene A Bold</vt:lpstr>
      <vt:lpstr>Helvetica Neue Thin</vt:lpstr>
      <vt:lpstr>Arial</vt:lpstr>
      <vt:lpstr>Styrene A Light</vt:lpstr>
      <vt:lpstr>Helvetica Neue Medium</vt:lpstr>
      <vt:lpstr>Styrene A Medium</vt:lpstr>
      <vt:lpstr>Noto Sans Symbols</vt:lpstr>
      <vt:lpstr>Helvetica Neue</vt:lpstr>
      <vt:lpstr>21_BasicWhite</vt:lpstr>
      <vt:lpstr>23_BasicWhite</vt:lpstr>
      <vt:lpstr>2_White</vt:lpstr>
      <vt:lpstr>PowerPoint Presentation</vt:lpstr>
      <vt:lpstr>PowerPoint Presentation</vt:lpstr>
      <vt:lpstr>Learn about Hedera, understand Hedera Network Services, dive into a technical workshop and where to learn more</vt:lpstr>
      <vt:lpstr>PowerPoint Presentation</vt:lpstr>
      <vt:lpstr>PowerPoint Presentation</vt:lpstr>
      <vt:lpstr>PowerPoint Presentation</vt:lpstr>
      <vt:lpstr>Hedera is a third-generation public distributed ledger (DLT)</vt:lpstr>
      <vt:lpstr>A comparison of 3rd Generation DLTs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session, you will learn how the Hedera network functions, how you can start development, and where to learn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session, you will learn how the Hedera network functions, how you can start development, and where to learn more</vt:lpstr>
      <vt:lpstr>PowerPoint Presentation</vt:lpstr>
      <vt:lpstr>PowerPoint Presentation</vt:lpstr>
      <vt:lpstr>We’d love to help you further 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Abi Castro</cp:lastModifiedBy>
  <cp:revision>226</cp:revision>
  <dcterms:modified xsi:type="dcterms:W3CDTF">2022-10-11T21:26:45Z</dcterms:modified>
</cp:coreProperties>
</file>